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422" r:id="rId3"/>
    <p:sldId id="426" r:id="rId4"/>
    <p:sldId id="423" r:id="rId5"/>
    <p:sldId id="337" r:id="rId6"/>
    <p:sldId id="283" r:id="rId7"/>
    <p:sldId id="284" r:id="rId8"/>
    <p:sldId id="427" r:id="rId9"/>
    <p:sldId id="429" r:id="rId10"/>
    <p:sldId id="430" r:id="rId11"/>
    <p:sldId id="290" r:id="rId12"/>
  </p:sldIdLst>
  <p:sldSz cx="12192000" cy="6858000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C7FEDA-027D-4F8F-8759-55215B968FC9}" v="6" dt="2023-01-31T09:37:57.351"/>
    <p1510:client id="{27398EEA-35B3-447E-845D-D65B525172E7}" v="12" dt="2023-01-30T09:54:34.8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10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58848D-AD7E-40E1-AB2E-EFCC06B9B91B}" type="datetimeFigureOut">
              <a:rPr lang="nl-NL" smtClean="0"/>
              <a:t>2-2-2023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A5ED60-0061-4759-AC94-36CEE9511C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533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E846E-932F-4382-8DE0-3B538AC6631A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71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ssion - Innovate B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rije vorm: vorm 19"/>
          <p:cNvSpPr/>
          <p:nvPr/>
        </p:nvSpPr>
        <p:spPr>
          <a:xfrm>
            <a:off x="4586397" y="-8734"/>
            <a:ext cx="7605604" cy="6875465"/>
          </a:xfrm>
          <a:custGeom>
            <a:avLst/>
            <a:gdLst>
              <a:gd name="connsiteX0" fmla="*/ 3446354 w 7605604"/>
              <a:gd name="connsiteY0" fmla="*/ 0 h 6875465"/>
              <a:gd name="connsiteX1" fmla="*/ 3456000 w 7605604"/>
              <a:gd name="connsiteY1" fmla="*/ 0 h 6875465"/>
              <a:gd name="connsiteX2" fmla="*/ 7605604 w 7605604"/>
              <a:gd name="connsiteY2" fmla="*/ 0 h 6875465"/>
              <a:gd name="connsiteX3" fmla="*/ 7605604 w 7605604"/>
              <a:gd name="connsiteY3" fmla="*/ 6875465 h 6875465"/>
              <a:gd name="connsiteX4" fmla="*/ 3446354 w 7605604"/>
              <a:gd name="connsiteY4" fmla="*/ 6875465 h 6875465"/>
              <a:gd name="connsiteX5" fmla="*/ 3446354 w 7605604"/>
              <a:gd name="connsiteY5" fmla="*/ 6865875 h 6875465"/>
              <a:gd name="connsiteX6" fmla="*/ 0 w 7605604"/>
              <a:gd name="connsiteY6" fmla="*/ 3439926 h 6875465"/>
              <a:gd name="connsiteX7" fmla="*/ 3446354 w 7605604"/>
              <a:gd name="connsiteY7" fmla="*/ 9601 h 6875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05604" h="6875465">
                <a:moveTo>
                  <a:pt x="3446354" y="0"/>
                </a:moveTo>
                <a:lnTo>
                  <a:pt x="3456000" y="0"/>
                </a:lnTo>
                <a:lnTo>
                  <a:pt x="7605604" y="0"/>
                </a:lnTo>
                <a:lnTo>
                  <a:pt x="7605604" y="6875465"/>
                </a:lnTo>
                <a:lnTo>
                  <a:pt x="3446354" y="6875465"/>
                </a:lnTo>
                <a:lnTo>
                  <a:pt x="3446354" y="6865875"/>
                </a:lnTo>
                <a:lnTo>
                  <a:pt x="0" y="3439926"/>
                </a:lnTo>
                <a:lnTo>
                  <a:pt x="3446354" y="96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noProof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545942" y="1480459"/>
            <a:ext cx="5311096" cy="1956934"/>
          </a:xfrm>
        </p:spPr>
        <p:txBody>
          <a:bodyPr anchor="b"/>
          <a:lstStyle>
            <a:lvl1pPr algn="l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Click to insert a title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538685" y="3437393"/>
            <a:ext cx="5311096" cy="873350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Subtitle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F2C30E-C46E-4D3A-B19B-8C18D06B42C1}" type="datetimeFigureOut">
              <a:rPr lang="nl-NL" smtClean="0"/>
              <a:t>2-2-2023</a:t>
            </a:fld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359BEE-0819-43FB-9C57-CDE22B681983}" type="slidenum">
              <a:rPr lang="nl-NL" smtClean="0"/>
              <a:t>‹nr.›</a:t>
            </a:fld>
            <a:endParaRPr lang="nl-NL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6545263" y="4498975"/>
            <a:ext cx="5311775" cy="58102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noProof="0"/>
              <a:t>Date</a:t>
            </a: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307" y="6361321"/>
            <a:ext cx="1033731" cy="326608"/>
          </a:xfrm>
          <a:prstGeom prst="rect">
            <a:avLst/>
          </a:prstGeom>
        </p:spPr>
      </p:pic>
      <p:grpSp>
        <p:nvGrpSpPr>
          <p:cNvPr id="12" name="Groep 11"/>
          <p:cNvGrpSpPr/>
          <p:nvPr/>
        </p:nvGrpSpPr>
        <p:grpSpPr>
          <a:xfrm>
            <a:off x="2781300" y="4241235"/>
            <a:ext cx="4916720" cy="2546846"/>
            <a:chOff x="1384096" y="4241235"/>
            <a:chExt cx="4916720" cy="2546846"/>
          </a:xfrm>
          <a:solidFill>
            <a:schemeClr val="bg1"/>
          </a:solidFill>
        </p:grpSpPr>
        <p:sp>
          <p:nvSpPr>
            <p:cNvPr id="14" name="Gelijkbenige driehoek 13"/>
            <p:cNvSpPr/>
            <p:nvPr/>
          </p:nvSpPr>
          <p:spPr>
            <a:xfrm>
              <a:off x="3721672" y="4241235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5" name="Gelijkbenige driehoek 14"/>
            <p:cNvSpPr/>
            <p:nvPr/>
          </p:nvSpPr>
          <p:spPr>
            <a:xfrm>
              <a:off x="3951955" y="446679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7" name="Gelijkbenige driehoek 16"/>
            <p:cNvSpPr/>
            <p:nvPr/>
          </p:nvSpPr>
          <p:spPr>
            <a:xfrm>
              <a:off x="3482515" y="446679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8" name="Gelijkbenige driehoek 17"/>
            <p:cNvSpPr/>
            <p:nvPr/>
          </p:nvSpPr>
          <p:spPr>
            <a:xfrm>
              <a:off x="4185985" y="470308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9" name="Gelijkbenige driehoek 18"/>
            <p:cNvSpPr/>
            <p:nvPr/>
          </p:nvSpPr>
          <p:spPr>
            <a:xfrm>
              <a:off x="3721672" y="470308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21" name="Gelijkbenige driehoek 20"/>
            <p:cNvSpPr/>
            <p:nvPr/>
          </p:nvSpPr>
          <p:spPr>
            <a:xfrm>
              <a:off x="4417285" y="4928640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22" name="Gelijkbenige driehoek 21"/>
            <p:cNvSpPr/>
            <p:nvPr/>
          </p:nvSpPr>
          <p:spPr>
            <a:xfrm>
              <a:off x="4651017" y="516889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23" name="Gelijkbenige driehoek 22"/>
            <p:cNvSpPr/>
            <p:nvPr/>
          </p:nvSpPr>
          <p:spPr>
            <a:xfrm>
              <a:off x="4185985" y="516889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24" name="Gelijkbenige driehoek 23"/>
            <p:cNvSpPr/>
            <p:nvPr/>
          </p:nvSpPr>
          <p:spPr>
            <a:xfrm>
              <a:off x="4875473" y="5394453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25" name="Gelijkbenige driehoek 24"/>
            <p:cNvSpPr/>
            <p:nvPr/>
          </p:nvSpPr>
          <p:spPr>
            <a:xfrm>
              <a:off x="4417285" y="5394453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26" name="Gelijkbenige driehoek 25"/>
            <p:cNvSpPr/>
            <p:nvPr/>
          </p:nvSpPr>
          <p:spPr>
            <a:xfrm>
              <a:off x="3721672" y="516889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27" name="Gelijkbenige driehoek 26"/>
            <p:cNvSpPr/>
            <p:nvPr/>
          </p:nvSpPr>
          <p:spPr>
            <a:xfrm>
              <a:off x="3951955" y="5394453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28" name="Gelijkbenige driehoek 27"/>
            <p:cNvSpPr/>
            <p:nvPr/>
          </p:nvSpPr>
          <p:spPr>
            <a:xfrm>
              <a:off x="3482515" y="5394453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29" name="Gelijkbenige driehoek 28"/>
            <p:cNvSpPr/>
            <p:nvPr/>
          </p:nvSpPr>
          <p:spPr>
            <a:xfrm>
              <a:off x="4185985" y="5636818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30" name="Gelijkbenige driehoek 29"/>
            <p:cNvSpPr/>
            <p:nvPr/>
          </p:nvSpPr>
          <p:spPr>
            <a:xfrm>
              <a:off x="3721672" y="5636818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31" name="Gelijkbenige driehoek 30"/>
            <p:cNvSpPr/>
            <p:nvPr/>
          </p:nvSpPr>
          <p:spPr>
            <a:xfrm>
              <a:off x="2787966" y="516889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32" name="Gelijkbenige driehoek 31"/>
            <p:cNvSpPr/>
            <p:nvPr/>
          </p:nvSpPr>
          <p:spPr>
            <a:xfrm>
              <a:off x="3020753" y="5394453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33" name="Gelijkbenige driehoek 32"/>
            <p:cNvSpPr/>
            <p:nvPr/>
          </p:nvSpPr>
          <p:spPr>
            <a:xfrm>
              <a:off x="2556022" y="5394453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34" name="Gelijkbenige driehoek 33"/>
            <p:cNvSpPr/>
            <p:nvPr/>
          </p:nvSpPr>
          <p:spPr>
            <a:xfrm>
              <a:off x="3252279" y="5636818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35" name="Gelijkbenige driehoek 34"/>
            <p:cNvSpPr/>
            <p:nvPr/>
          </p:nvSpPr>
          <p:spPr>
            <a:xfrm>
              <a:off x="2787966" y="5636818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36" name="Gelijkbenige driehoek 35"/>
            <p:cNvSpPr/>
            <p:nvPr/>
          </p:nvSpPr>
          <p:spPr>
            <a:xfrm>
              <a:off x="3252279" y="470308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37" name="Gelijkbenige driehoek 36"/>
            <p:cNvSpPr/>
            <p:nvPr/>
          </p:nvSpPr>
          <p:spPr>
            <a:xfrm>
              <a:off x="3482515" y="4928640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38" name="Gelijkbenige driehoek 37"/>
            <p:cNvSpPr/>
            <p:nvPr/>
          </p:nvSpPr>
          <p:spPr>
            <a:xfrm>
              <a:off x="3020753" y="4928640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39" name="Gelijkbenige driehoek 38"/>
            <p:cNvSpPr/>
            <p:nvPr/>
          </p:nvSpPr>
          <p:spPr>
            <a:xfrm>
              <a:off x="3252279" y="516889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40" name="Gelijkbenige driehoek 39"/>
            <p:cNvSpPr/>
            <p:nvPr/>
          </p:nvSpPr>
          <p:spPr>
            <a:xfrm>
              <a:off x="2316147" y="5636818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41" name="Gelijkbenige driehoek 40"/>
            <p:cNvSpPr/>
            <p:nvPr/>
          </p:nvSpPr>
          <p:spPr>
            <a:xfrm>
              <a:off x="2556022" y="586845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42" name="Gelijkbenige driehoek 41"/>
            <p:cNvSpPr/>
            <p:nvPr/>
          </p:nvSpPr>
          <p:spPr>
            <a:xfrm>
              <a:off x="2090893" y="586845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43" name="Gelijkbenige driehoek 42"/>
            <p:cNvSpPr/>
            <p:nvPr/>
          </p:nvSpPr>
          <p:spPr>
            <a:xfrm>
              <a:off x="2315349" y="610474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44" name="Gelijkbenige driehoek 43"/>
            <p:cNvSpPr/>
            <p:nvPr/>
          </p:nvSpPr>
          <p:spPr>
            <a:xfrm>
              <a:off x="3020753" y="586845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45" name="Gelijkbenige driehoek 44"/>
            <p:cNvSpPr/>
            <p:nvPr/>
          </p:nvSpPr>
          <p:spPr>
            <a:xfrm>
              <a:off x="3252279" y="610474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46" name="Gelijkbenige driehoek 45"/>
            <p:cNvSpPr/>
            <p:nvPr/>
          </p:nvSpPr>
          <p:spPr>
            <a:xfrm>
              <a:off x="2787966" y="610474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47" name="Gelijkbenige driehoek 46"/>
            <p:cNvSpPr/>
            <p:nvPr/>
          </p:nvSpPr>
          <p:spPr>
            <a:xfrm>
              <a:off x="3951955" y="586845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48" name="Gelijkbenige driehoek 47"/>
            <p:cNvSpPr/>
            <p:nvPr/>
          </p:nvSpPr>
          <p:spPr>
            <a:xfrm>
              <a:off x="4185985" y="610474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49" name="Gelijkbenige driehoek 48"/>
            <p:cNvSpPr/>
            <p:nvPr/>
          </p:nvSpPr>
          <p:spPr>
            <a:xfrm>
              <a:off x="3721672" y="610474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50" name="Gelijkbenige driehoek 49"/>
            <p:cNvSpPr/>
            <p:nvPr/>
          </p:nvSpPr>
          <p:spPr>
            <a:xfrm>
              <a:off x="4648663" y="5636818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51" name="Gelijkbenige driehoek 50"/>
            <p:cNvSpPr/>
            <p:nvPr/>
          </p:nvSpPr>
          <p:spPr>
            <a:xfrm>
              <a:off x="4887722" y="586845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52" name="Gelijkbenige driehoek 51"/>
            <p:cNvSpPr/>
            <p:nvPr/>
          </p:nvSpPr>
          <p:spPr>
            <a:xfrm>
              <a:off x="4417285" y="586845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53" name="Gelijkbenige driehoek 52"/>
            <p:cNvSpPr/>
            <p:nvPr/>
          </p:nvSpPr>
          <p:spPr>
            <a:xfrm>
              <a:off x="4647865" y="610474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54" name="Gelijkbenige driehoek 53"/>
            <p:cNvSpPr/>
            <p:nvPr/>
          </p:nvSpPr>
          <p:spPr>
            <a:xfrm>
              <a:off x="5591468" y="610474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55" name="Gelijkbenige driehoek 54"/>
            <p:cNvSpPr/>
            <p:nvPr/>
          </p:nvSpPr>
          <p:spPr>
            <a:xfrm>
              <a:off x="5127155" y="610474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56" name="Gelijkbenige driehoek 55"/>
            <p:cNvSpPr/>
            <p:nvPr/>
          </p:nvSpPr>
          <p:spPr>
            <a:xfrm>
              <a:off x="5352409" y="586845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57" name="Gelijkbenige driehoek 56"/>
            <p:cNvSpPr/>
            <p:nvPr/>
          </p:nvSpPr>
          <p:spPr>
            <a:xfrm>
              <a:off x="5119618" y="5636818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58" name="Gelijkbenige driehoek 57"/>
            <p:cNvSpPr/>
            <p:nvPr/>
          </p:nvSpPr>
          <p:spPr>
            <a:xfrm>
              <a:off x="3951955" y="4928640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59" name="Gelijkbenige driehoek 58"/>
            <p:cNvSpPr/>
            <p:nvPr/>
          </p:nvSpPr>
          <p:spPr>
            <a:xfrm>
              <a:off x="3482515" y="586845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60" name="Gelijkbenige driehoek 59"/>
            <p:cNvSpPr/>
            <p:nvPr/>
          </p:nvSpPr>
          <p:spPr>
            <a:xfrm>
              <a:off x="2556022" y="6340557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61" name="Gelijkbenige driehoek 60"/>
            <p:cNvSpPr/>
            <p:nvPr/>
          </p:nvSpPr>
          <p:spPr>
            <a:xfrm>
              <a:off x="2090893" y="6340557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62" name="Gelijkbenige driehoek 61"/>
            <p:cNvSpPr/>
            <p:nvPr/>
          </p:nvSpPr>
          <p:spPr>
            <a:xfrm>
              <a:off x="2315349" y="657684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63" name="Gelijkbenige driehoek 62"/>
            <p:cNvSpPr/>
            <p:nvPr/>
          </p:nvSpPr>
          <p:spPr>
            <a:xfrm>
              <a:off x="3020753" y="6340557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64" name="Gelijkbenige driehoek 63"/>
            <p:cNvSpPr/>
            <p:nvPr/>
          </p:nvSpPr>
          <p:spPr>
            <a:xfrm>
              <a:off x="3252279" y="657684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65" name="Gelijkbenige driehoek 64"/>
            <p:cNvSpPr/>
            <p:nvPr/>
          </p:nvSpPr>
          <p:spPr>
            <a:xfrm>
              <a:off x="2787966" y="657684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66" name="Gelijkbenige driehoek 65"/>
            <p:cNvSpPr/>
            <p:nvPr/>
          </p:nvSpPr>
          <p:spPr>
            <a:xfrm>
              <a:off x="3951955" y="6340557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67" name="Gelijkbenige driehoek 66"/>
            <p:cNvSpPr/>
            <p:nvPr/>
          </p:nvSpPr>
          <p:spPr>
            <a:xfrm>
              <a:off x="4185985" y="657684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68" name="Gelijkbenige driehoek 67"/>
            <p:cNvSpPr/>
            <p:nvPr/>
          </p:nvSpPr>
          <p:spPr>
            <a:xfrm>
              <a:off x="3721672" y="657684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69" name="Gelijkbenige driehoek 68"/>
            <p:cNvSpPr/>
            <p:nvPr/>
          </p:nvSpPr>
          <p:spPr>
            <a:xfrm>
              <a:off x="4887722" y="6340557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70" name="Gelijkbenige driehoek 69"/>
            <p:cNvSpPr/>
            <p:nvPr/>
          </p:nvSpPr>
          <p:spPr>
            <a:xfrm>
              <a:off x="4417285" y="6340557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71" name="Gelijkbenige driehoek 70"/>
            <p:cNvSpPr/>
            <p:nvPr/>
          </p:nvSpPr>
          <p:spPr>
            <a:xfrm>
              <a:off x="4647865" y="657684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72" name="Gelijkbenige driehoek 71"/>
            <p:cNvSpPr/>
            <p:nvPr/>
          </p:nvSpPr>
          <p:spPr>
            <a:xfrm>
              <a:off x="5591468" y="657684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73" name="Gelijkbenige driehoek 72"/>
            <p:cNvSpPr/>
            <p:nvPr/>
          </p:nvSpPr>
          <p:spPr>
            <a:xfrm>
              <a:off x="5127155" y="657684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74" name="Gelijkbenige driehoek 73"/>
            <p:cNvSpPr/>
            <p:nvPr/>
          </p:nvSpPr>
          <p:spPr>
            <a:xfrm>
              <a:off x="5352409" y="6340557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75" name="Gelijkbenige driehoek 74"/>
            <p:cNvSpPr/>
            <p:nvPr/>
          </p:nvSpPr>
          <p:spPr>
            <a:xfrm>
              <a:off x="3482515" y="6340557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76" name="Gelijkbenige driehoek 75"/>
            <p:cNvSpPr/>
            <p:nvPr/>
          </p:nvSpPr>
          <p:spPr>
            <a:xfrm>
              <a:off x="1845858" y="6100090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77" name="Gelijkbenige driehoek 76"/>
            <p:cNvSpPr/>
            <p:nvPr/>
          </p:nvSpPr>
          <p:spPr>
            <a:xfrm>
              <a:off x="1629131" y="6340557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78" name="Gelijkbenige driehoek 77"/>
            <p:cNvSpPr/>
            <p:nvPr/>
          </p:nvSpPr>
          <p:spPr>
            <a:xfrm>
              <a:off x="1845858" y="6574216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79" name="Gelijkbenige driehoek 78"/>
            <p:cNvSpPr/>
            <p:nvPr/>
          </p:nvSpPr>
          <p:spPr>
            <a:xfrm>
              <a:off x="1384096" y="6574215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80" name="Gelijkbenige driehoek 79"/>
            <p:cNvSpPr/>
            <p:nvPr/>
          </p:nvSpPr>
          <p:spPr>
            <a:xfrm>
              <a:off x="5824011" y="6337569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81" name="Gelijkbenige driehoek 80"/>
            <p:cNvSpPr/>
            <p:nvPr/>
          </p:nvSpPr>
          <p:spPr>
            <a:xfrm>
              <a:off x="6055781" y="657684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</p:grpSp>
      <p:grpSp>
        <p:nvGrpSpPr>
          <p:cNvPr id="82" name="Groep 81">
            <a:extLst>
              <a:ext uri="{FF2B5EF4-FFF2-40B4-BE49-F238E27FC236}">
                <a16:creationId xmlns:a16="http://schemas.microsoft.com/office/drawing/2014/main" id="{ED319AFC-6517-4F77-9494-8B1FB1E3DC61}"/>
              </a:ext>
            </a:extLst>
          </p:cNvPr>
          <p:cNvGrpSpPr/>
          <p:nvPr/>
        </p:nvGrpSpPr>
        <p:grpSpPr>
          <a:xfrm>
            <a:off x="12361092" y="0"/>
            <a:ext cx="2773430" cy="4530930"/>
            <a:chOff x="12192000" y="1066500"/>
            <a:chExt cx="2773430" cy="4530930"/>
          </a:xfrm>
        </p:grpSpPr>
        <p:sp>
          <p:nvSpPr>
            <p:cNvPr id="83" name="Tekstvak 33">
              <a:extLst>
                <a:ext uri="{FF2B5EF4-FFF2-40B4-BE49-F238E27FC236}">
                  <a16:creationId xmlns:a16="http://schemas.microsoft.com/office/drawing/2014/main" id="{881C223B-EF9C-4421-8D4C-309A5683D38B}"/>
                </a:ext>
              </a:extLst>
            </p:cNvPr>
            <p:cNvSpPr txBox="1"/>
            <p:nvPr/>
          </p:nvSpPr>
          <p:spPr>
            <a:xfrm>
              <a:off x="12365810" y="2094086"/>
              <a:ext cx="2285302" cy="73866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  <a:t>Open net buiten de dia met je rechtermuisknop het menu en kies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  <a:t>'Achtergrond opmaken"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84" name="Tekstvak 33">
              <a:extLst>
                <a:ext uri="{FF2B5EF4-FFF2-40B4-BE49-F238E27FC236}">
                  <a16:creationId xmlns:a16="http://schemas.microsoft.com/office/drawing/2014/main" id="{6CF5A623-F9AA-4C5B-9DF4-591786708203}"/>
                </a:ext>
              </a:extLst>
            </p:cNvPr>
            <p:cNvSpPr txBox="1"/>
            <p:nvPr/>
          </p:nvSpPr>
          <p:spPr>
            <a:xfrm>
              <a:off x="12365810" y="3638385"/>
              <a:ext cx="2142447" cy="11079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  <a:t>Bij opvulling kies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  <a:t>Opvulling met afbeelding of bitmappatroon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Tahoma" pitchFamily="34" charset="0"/>
                <a:cs typeface="Arial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  <a:t>Selecteer de afbeelding via bestand… </a:t>
              </a:r>
              <a:endParaRPr kumimoji="0" lang="nl-NL" sz="1200" b="1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85" name="Ovaal 84">
              <a:extLst>
                <a:ext uri="{FF2B5EF4-FFF2-40B4-BE49-F238E27FC236}">
                  <a16:creationId xmlns:a16="http://schemas.microsoft.com/office/drawing/2014/main" id="{4727D4D5-F9B2-4C50-B491-259F0F37E0BA}"/>
                </a:ext>
              </a:extLst>
            </p:cNvPr>
            <p:cNvSpPr/>
            <p:nvPr/>
          </p:nvSpPr>
          <p:spPr>
            <a:xfrm>
              <a:off x="12322794" y="1597809"/>
              <a:ext cx="288000" cy="288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nl-NL" sz="1050" noProof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BDB99815-24C6-4D07-B054-DECEEAC3E4E5}"/>
                </a:ext>
              </a:extLst>
            </p:cNvPr>
            <p:cNvSpPr/>
            <p:nvPr/>
          </p:nvSpPr>
          <p:spPr>
            <a:xfrm>
              <a:off x="12322794" y="3164839"/>
              <a:ext cx="288000" cy="288000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87" name="Picture 3">
              <a:extLst>
                <a:ext uri="{FF2B5EF4-FFF2-40B4-BE49-F238E27FC236}">
                  <a16:creationId xmlns:a16="http://schemas.microsoft.com/office/drawing/2014/main" id="{D6F348D7-17F0-4D9E-8C9F-64912FB907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363259" y="5085783"/>
              <a:ext cx="1107757" cy="297656"/>
            </a:xfrm>
            <a:prstGeom prst="roundRect">
              <a:avLst>
                <a:gd name="adj" fmla="val 14496"/>
              </a:avLst>
            </a:prstGeom>
            <a:solidFill>
              <a:schemeClr val="bg2"/>
            </a:solidFill>
            <a:ln>
              <a:noFill/>
            </a:ln>
          </p:spPr>
        </p:pic>
        <p:pic>
          <p:nvPicPr>
            <p:cNvPr id="88" name="Picture 3">
              <a:extLst>
                <a:ext uri="{FF2B5EF4-FFF2-40B4-BE49-F238E27FC236}">
                  <a16:creationId xmlns:a16="http://schemas.microsoft.com/office/drawing/2014/main" id="{E1AA245F-D736-4136-97F6-8F549A4944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432717" y="5126264"/>
              <a:ext cx="792088" cy="226219"/>
            </a:xfrm>
            <a:prstGeom prst="roundRect">
              <a:avLst>
                <a:gd name="adj" fmla="val 14496"/>
              </a:avLst>
            </a:prstGeom>
            <a:solidFill>
              <a:schemeClr val="bg2"/>
            </a:solidFill>
            <a:ln>
              <a:noFill/>
            </a:ln>
          </p:spPr>
        </p:pic>
        <p:sp>
          <p:nvSpPr>
            <p:cNvPr id="89" name="Tekstvak 88">
              <a:extLst>
                <a:ext uri="{FF2B5EF4-FFF2-40B4-BE49-F238E27FC236}">
                  <a16:creationId xmlns:a16="http://schemas.microsoft.com/office/drawing/2014/main" id="{0277ED0D-D2C0-4220-9016-6396CD1A8F22}"/>
                </a:ext>
              </a:extLst>
            </p:cNvPr>
            <p:cNvSpPr txBox="1"/>
            <p:nvPr/>
          </p:nvSpPr>
          <p:spPr>
            <a:xfrm>
              <a:off x="12445341" y="5120356"/>
              <a:ext cx="779464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>
                    <a:outerShdw blurRad="25400" algn="ctr" rotWithShape="0">
                      <a:prstClr val="white"/>
                    </a:outerShdw>
                  </a:effectLst>
                  <a:uLnTx/>
                  <a:uFillTx/>
                </a:rPr>
                <a:t>Openen</a:t>
              </a:r>
            </a:p>
          </p:txBody>
        </p: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059969DE-61FD-49B3-9696-7FBA09110334}"/>
                </a:ext>
              </a:extLst>
            </p:cNvPr>
            <p:cNvSpPr/>
            <p:nvPr/>
          </p:nvSpPr>
          <p:spPr>
            <a:xfrm>
              <a:off x="12192000" y="1066500"/>
              <a:ext cx="2773430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400" b="1" noProof="0" dirty="0">
                  <a:solidFill>
                    <a:schemeClr val="bg2"/>
                  </a:solidFill>
                </a:rPr>
                <a:t>AFBEELDING IN ACHTERGROND</a:t>
              </a:r>
            </a:p>
          </p:txBody>
        </p:sp>
        <p:cxnSp>
          <p:nvCxnSpPr>
            <p:cNvPr id="91" name="Rechte verbindingslijn 90">
              <a:extLst>
                <a:ext uri="{FF2B5EF4-FFF2-40B4-BE49-F238E27FC236}">
                  <a16:creationId xmlns:a16="http://schemas.microsoft.com/office/drawing/2014/main" id="{94596D1E-38B7-49F1-A189-6346CB2ECD6E}"/>
                </a:ext>
              </a:extLst>
            </p:cNvPr>
            <p:cNvCxnSpPr/>
            <p:nvPr/>
          </p:nvCxnSpPr>
          <p:spPr>
            <a:xfrm>
              <a:off x="12313299" y="1545916"/>
              <a:ext cx="2315433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Rechte verbindingslijn 91">
              <a:extLst>
                <a:ext uri="{FF2B5EF4-FFF2-40B4-BE49-F238E27FC236}">
                  <a16:creationId xmlns:a16="http://schemas.microsoft.com/office/drawing/2014/main" id="{1105DDBD-AC45-40C5-8964-E61DE7FAE02F}"/>
                </a:ext>
              </a:extLst>
            </p:cNvPr>
            <p:cNvCxnSpPr/>
            <p:nvPr/>
          </p:nvCxnSpPr>
          <p:spPr>
            <a:xfrm>
              <a:off x="12335340" y="3062321"/>
              <a:ext cx="2315433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Rechte verbindingslijn 92">
              <a:extLst>
                <a:ext uri="{FF2B5EF4-FFF2-40B4-BE49-F238E27FC236}">
                  <a16:creationId xmlns:a16="http://schemas.microsoft.com/office/drawing/2014/main" id="{92813C17-B6A1-4E92-B5A9-7C38313E9001}"/>
                </a:ext>
              </a:extLst>
            </p:cNvPr>
            <p:cNvCxnSpPr/>
            <p:nvPr/>
          </p:nvCxnSpPr>
          <p:spPr>
            <a:xfrm>
              <a:off x="12335679" y="5597430"/>
              <a:ext cx="2315433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3224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eneral - video ip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644" y1="12082" x2="2992" y2="95793"/>
                        <a14:foregroundMark x1="1392" y1="12406" x2="99582" y2="10787"/>
                        <a14:foregroundMark x1="93180" y1="6688" x2="93389" y2="99569"/>
                        <a14:foregroundMark x1="96033" y1="96440" x2="557" y2="96117"/>
                        <a14:foregroundMark x1="1461" y1="4854" x2="209" y2="98274"/>
                        <a14:foregroundMark x1="696" y1="6472" x2="0" y2="49946"/>
                        <a14:foregroundMark x1="1044" y1="11003" x2="99374" y2="10787"/>
                        <a14:foregroundMark x1="63257" y1="7551" x2="63257" y2="7551"/>
                        <a14:foregroundMark x1="62143" y1="7335" x2="97425" y2="11327"/>
                        <a14:foregroundMark x1="95338" y1="9493" x2="95685" y2="98490"/>
                        <a14:foregroundMark x1="64857" y1="12729" x2="97216" y2="12945"/>
                        <a14:backgroundMark x1="5010" y1="16397" x2="91023" y2="903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4450" y="-285750"/>
            <a:ext cx="9973503" cy="6362577"/>
          </a:xfrm>
          <a:prstGeom prst="rect">
            <a:avLst/>
          </a:prstGeom>
        </p:spPr>
      </p:pic>
      <p:sp>
        <p:nvSpPr>
          <p:cNvPr id="12" name="Tijdelijke aanduiding voor media 11"/>
          <p:cNvSpPr>
            <a:spLocks noGrp="1"/>
          </p:cNvSpPr>
          <p:nvPr>
            <p:ph type="media" sz="quarter" idx="13" hasCustomPrompt="1"/>
          </p:nvPr>
        </p:nvSpPr>
        <p:spPr>
          <a:xfrm>
            <a:off x="1719876" y="678682"/>
            <a:ext cx="8772864" cy="4934736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 noProof="0"/>
              <a:t>Insert video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C30E-C46E-4D3A-B19B-8C18D06B42C1}" type="datetimeFigureOut">
              <a:rPr lang="nl-NL" smtClean="0"/>
              <a:t>2-2-2023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59BEE-0819-43FB-9C57-CDE22B681983}" type="slidenum">
              <a:rPr lang="nl-NL" smtClean="0"/>
              <a:t>‹nr.›</a:t>
            </a:fld>
            <a:endParaRPr lang="nl-NL"/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583347DB-99C1-4DE1-B174-D6A80F4AAA78}"/>
              </a:ext>
            </a:extLst>
          </p:cNvPr>
          <p:cNvGrpSpPr/>
          <p:nvPr/>
        </p:nvGrpSpPr>
        <p:grpSpPr>
          <a:xfrm>
            <a:off x="12361092" y="0"/>
            <a:ext cx="2773430" cy="3510047"/>
            <a:chOff x="12192000" y="1066500"/>
            <a:chExt cx="2773430" cy="3510047"/>
          </a:xfrm>
        </p:grpSpPr>
        <p:sp>
          <p:nvSpPr>
            <p:cNvPr id="8" name="Tekstvak 33">
              <a:extLst>
                <a:ext uri="{FF2B5EF4-FFF2-40B4-BE49-F238E27FC236}">
                  <a16:creationId xmlns:a16="http://schemas.microsoft.com/office/drawing/2014/main" id="{75A7F065-F216-4F7B-9A1B-FCD89433D1D6}"/>
                </a:ext>
              </a:extLst>
            </p:cNvPr>
            <p:cNvSpPr txBox="1"/>
            <p:nvPr/>
          </p:nvSpPr>
          <p:spPr>
            <a:xfrm>
              <a:off x="12365810" y="2094086"/>
              <a:ext cx="2285302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  <a:t>Klik op het icoon om een video in te voegen.</a:t>
              </a:r>
            </a:p>
          </p:txBody>
        </p:sp>
        <p:sp>
          <p:nvSpPr>
            <p:cNvPr id="9" name="Tekstvak 33">
              <a:extLst>
                <a:ext uri="{FF2B5EF4-FFF2-40B4-BE49-F238E27FC236}">
                  <a16:creationId xmlns:a16="http://schemas.microsoft.com/office/drawing/2014/main" id="{3A607D30-DF8F-4630-B6A3-487D169201AB}"/>
                </a:ext>
              </a:extLst>
            </p:cNvPr>
            <p:cNvSpPr txBox="1"/>
            <p:nvPr/>
          </p:nvSpPr>
          <p:spPr>
            <a:xfrm>
              <a:off x="12365810" y="3212587"/>
              <a:ext cx="2142447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  <a:t>Zoek en selecteer de gewenste video. 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  <a:t>´Invoegen´</a:t>
              </a:r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053388F2-8768-4DD8-8023-6566622884CC}"/>
                </a:ext>
              </a:extLst>
            </p:cNvPr>
            <p:cNvSpPr/>
            <p:nvPr/>
          </p:nvSpPr>
          <p:spPr>
            <a:xfrm>
              <a:off x="12322794" y="1597809"/>
              <a:ext cx="288000" cy="288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nl-NL" sz="1050" noProof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F1E3C07C-5ABF-4A83-B83D-E7B65E8A0219}"/>
                </a:ext>
              </a:extLst>
            </p:cNvPr>
            <p:cNvSpPr/>
            <p:nvPr/>
          </p:nvSpPr>
          <p:spPr>
            <a:xfrm>
              <a:off x="12322794" y="2739041"/>
              <a:ext cx="288000" cy="288000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C1AF2098-E5CF-4611-83B6-D99A519B0E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363259" y="4064900"/>
              <a:ext cx="1107757" cy="297656"/>
            </a:xfrm>
            <a:prstGeom prst="roundRect">
              <a:avLst>
                <a:gd name="adj" fmla="val 14496"/>
              </a:avLst>
            </a:prstGeom>
            <a:solidFill>
              <a:schemeClr val="bg2"/>
            </a:solidFill>
            <a:ln>
              <a:noFill/>
            </a:ln>
          </p:spPr>
        </p:pic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AE7DBB1A-FF73-44E9-BAF1-D9038F1023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432717" y="4085133"/>
              <a:ext cx="792088" cy="226219"/>
            </a:xfrm>
            <a:prstGeom prst="roundRect">
              <a:avLst>
                <a:gd name="adj" fmla="val 14496"/>
              </a:avLst>
            </a:prstGeom>
            <a:solidFill>
              <a:schemeClr val="bg2"/>
            </a:solidFill>
            <a:ln>
              <a:noFill/>
            </a:ln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6878807A-B155-40D5-8918-A3B6025F00A8}"/>
                </a:ext>
              </a:extLst>
            </p:cNvPr>
            <p:cNvSpPr txBox="1"/>
            <p:nvPr/>
          </p:nvSpPr>
          <p:spPr>
            <a:xfrm>
              <a:off x="12445341" y="4099473"/>
              <a:ext cx="779464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>
                    <a:outerShdw blurRad="25400" algn="ctr" rotWithShape="0">
                      <a:prstClr val="white"/>
                    </a:outerShdw>
                  </a:effectLst>
                  <a:uLnTx/>
                  <a:uFillTx/>
                </a:rPr>
                <a:t>Invoegen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369F56B-9049-46E9-BBB3-86A36ABEEE0A}"/>
                </a:ext>
              </a:extLst>
            </p:cNvPr>
            <p:cNvSpPr/>
            <p:nvPr/>
          </p:nvSpPr>
          <p:spPr>
            <a:xfrm>
              <a:off x="12192000" y="1066500"/>
              <a:ext cx="2773430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400" b="1" noProof="0" dirty="0">
                  <a:solidFill>
                    <a:schemeClr val="bg2"/>
                  </a:solidFill>
                </a:rPr>
                <a:t>VIDEO INVOEGEN</a:t>
              </a:r>
            </a:p>
          </p:txBody>
        </p:sp>
        <p:cxnSp>
          <p:nvCxnSpPr>
            <p:cNvPr id="18" name="Rechte verbindingslijn 17">
              <a:extLst>
                <a:ext uri="{FF2B5EF4-FFF2-40B4-BE49-F238E27FC236}">
                  <a16:creationId xmlns:a16="http://schemas.microsoft.com/office/drawing/2014/main" id="{71705083-884A-402D-85B4-645AE50C128C}"/>
                </a:ext>
              </a:extLst>
            </p:cNvPr>
            <p:cNvCxnSpPr/>
            <p:nvPr/>
          </p:nvCxnSpPr>
          <p:spPr>
            <a:xfrm>
              <a:off x="12335679" y="1451486"/>
              <a:ext cx="2315433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chte verbindingslijn 18">
              <a:extLst>
                <a:ext uri="{FF2B5EF4-FFF2-40B4-BE49-F238E27FC236}">
                  <a16:creationId xmlns:a16="http://schemas.microsoft.com/office/drawing/2014/main" id="{DF40FBA3-1199-401E-9D0E-CC60E8FED23E}"/>
                </a:ext>
              </a:extLst>
            </p:cNvPr>
            <p:cNvCxnSpPr/>
            <p:nvPr/>
          </p:nvCxnSpPr>
          <p:spPr>
            <a:xfrm>
              <a:off x="12335340" y="2636523"/>
              <a:ext cx="2315433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chte verbindingslijn 19">
              <a:extLst>
                <a:ext uri="{FF2B5EF4-FFF2-40B4-BE49-F238E27FC236}">
                  <a16:creationId xmlns:a16="http://schemas.microsoft.com/office/drawing/2014/main" id="{92398FB6-8B46-4567-BE40-FF4814281C9A}"/>
                </a:ext>
              </a:extLst>
            </p:cNvPr>
            <p:cNvCxnSpPr/>
            <p:nvPr/>
          </p:nvCxnSpPr>
          <p:spPr>
            <a:xfrm>
              <a:off x="12335679" y="4576547"/>
              <a:ext cx="2315433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909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ssion - Innovate BG and 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Vrije vorm: vorm 19"/>
          <p:cNvSpPr/>
          <p:nvPr/>
        </p:nvSpPr>
        <p:spPr>
          <a:xfrm>
            <a:off x="10283196" y="5892706"/>
            <a:ext cx="1944091" cy="998682"/>
          </a:xfrm>
          <a:custGeom>
            <a:avLst/>
            <a:gdLst>
              <a:gd name="connsiteX0" fmla="*/ 3446354 w 7605604"/>
              <a:gd name="connsiteY0" fmla="*/ 0 h 6875465"/>
              <a:gd name="connsiteX1" fmla="*/ 3456000 w 7605604"/>
              <a:gd name="connsiteY1" fmla="*/ 0 h 6875465"/>
              <a:gd name="connsiteX2" fmla="*/ 7605604 w 7605604"/>
              <a:gd name="connsiteY2" fmla="*/ 0 h 6875465"/>
              <a:gd name="connsiteX3" fmla="*/ 7605604 w 7605604"/>
              <a:gd name="connsiteY3" fmla="*/ 6875465 h 6875465"/>
              <a:gd name="connsiteX4" fmla="*/ 3446354 w 7605604"/>
              <a:gd name="connsiteY4" fmla="*/ 6875465 h 6875465"/>
              <a:gd name="connsiteX5" fmla="*/ 3446354 w 7605604"/>
              <a:gd name="connsiteY5" fmla="*/ 6865875 h 6875465"/>
              <a:gd name="connsiteX6" fmla="*/ 0 w 7605604"/>
              <a:gd name="connsiteY6" fmla="*/ 3439926 h 6875465"/>
              <a:gd name="connsiteX7" fmla="*/ 3446354 w 7605604"/>
              <a:gd name="connsiteY7" fmla="*/ 9601 h 6875465"/>
              <a:gd name="connsiteX0" fmla="*/ 3446354 w 11277201"/>
              <a:gd name="connsiteY0" fmla="*/ 74933 h 6950398"/>
              <a:gd name="connsiteX1" fmla="*/ 3456000 w 11277201"/>
              <a:gd name="connsiteY1" fmla="*/ 74933 h 6950398"/>
              <a:gd name="connsiteX2" fmla="*/ 11277201 w 11277201"/>
              <a:gd name="connsiteY2" fmla="*/ 0 h 6950398"/>
              <a:gd name="connsiteX3" fmla="*/ 7605604 w 11277201"/>
              <a:gd name="connsiteY3" fmla="*/ 6950398 h 6950398"/>
              <a:gd name="connsiteX4" fmla="*/ 3446354 w 11277201"/>
              <a:gd name="connsiteY4" fmla="*/ 6950398 h 6950398"/>
              <a:gd name="connsiteX5" fmla="*/ 3446354 w 11277201"/>
              <a:gd name="connsiteY5" fmla="*/ 6940808 h 6950398"/>
              <a:gd name="connsiteX6" fmla="*/ 0 w 11277201"/>
              <a:gd name="connsiteY6" fmla="*/ 3514859 h 6950398"/>
              <a:gd name="connsiteX7" fmla="*/ 3446354 w 11277201"/>
              <a:gd name="connsiteY7" fmla="*/ 84534 h 6950398"/>
              <a:gd name="connsiteX8" fmla="*/ 3446354 w 11277201"/>
              <a:gd name="connsiteY8" fmla="*/ 74933 h 6950398"/>
              <a:gd name="connsiteX0" fmla="*/ 3446354 w 11277201"/>
              <a:gd name="connsiteY0" fmla="*/ 74933 h 6950398"/>
              <a:gd name="connsiteX1" fmla="*/ 3456000 w 11277201"/>
              <a:gd name="connsiteY1" fmla="*/ 74933 h 6950398"/>
              <a:gd name="connsiteX2" fmla="*/ 11277201 w 11277201"/>
              <a:gd name="connsiteY2" fmla="*/ 0 h 6950398"/>
              <a:gd name="connsiteX3" fmla="*/ 11277201 w 11277201"/>
              <a:gd name="connsiteY3" fmla="*/ 6950398 h 6950398"/>
              <a:gd name="connsiteX4" fmla="*/ 3446354 w 11277201"/>
              <a:gd name="connsiteY4" fmla="*/ 6950398 h 6950398"/>
              <a:gd name="connsiteX5" fmla="*/ 3446354 w 11277201"/>
              <a:gd name="connsiteY5" fmla="*/ 6940808 h 6950398"/>
              <a:gd name="connsiteX6" fmla="*/ 0 w 11277201"/>
              <a:gd name="connsiteY6" fmla="*/ 3514859 h 6950398"/>
              <a:gd name="connsiteX7" fmla="*/ 3446354 w 11277201"/>
              <a:gd name="connsiteY7" fmla="*/ 84534 h 6950398"/>
              <a:gd name="connsiteX8" fmla="*/ 3446354 w 11277201"/>
              <a:gd name="connsiteY8" fmla="*/ 74933 h 6950398"/>
              <a:gd name="connsiteX0" fmla="*/ 3446354 w 11277201"/>
              <a:gd name="connsiteY0" fmla="*/ 74933 h 6950398"/>
              <a:gd name="connsiteX1" fmla="*/ 3456000 w 11277201"/>
              <a:gd name="connsiteY1" fmla="*/ 74933 h 6950398"/>
              <a:gd name="connsiteX2" fmla="*/ 11277201 w 11277201"/>
              <a:gd name="connsiteY2" fmla="*/ 0 h 6950398"/>
              <a:gd name="connsiteX3" fmla="*/ 11277201 w 11277201"/>
              <a:gd name="connsiteY3" fmla="*/ 6950398 h 6950398"/>
              <a:gd name="connsiteX4" fmla="*/ 3446354 w 11277201"/>
              <a:gd name="connsiteY4" fmla="*/ 6950398 h 6950398"/>
              <a:gd name="connsiteX5" fmla="*/ 2096191 w 11277201"/>
              <a:gd name="connsiteY5" fmla="*/ 5494205 h 6950398"/>
              <a:gd name="connsiteX6" fmla="*/ 0 w 11277201"/>
              <a:gd name="connsiteY6" fmla="*/ 3514859 h 6950398"/>
              <a:gd name="connsiteX7" fmla="*/ 3446354 w 11277201"/>
              <a:gd name="connsiteY7" fmla="*/ 84534 h 6950398"/>
              <a:gd name="connsiteX8" fmla="*/ 3446354 w 11277201"/>
              <a:gd name="connsiteY8" fmla="*/ 74933 h 6950398"/>
              <a:gd name="connsiteX0" fmla="*/ 3446354 w 11277201"/>
              <a:gd name="connsiteY0" fmla="*/ 74933 h 6950398"/>
              <a:gd name="connsiteX1" fmla="*/ 3456000 w 11277201"/>
              <a:gd name="connsiteY1" fmla="*/ 74933 h 6950398"/>
              <a:gd name="connsiteX2" fmla="*/ 11277201 w 11277201"/>
              <a:gd name="connsiteY2" fmla="*/ 0 h 6950398"/>
              <a:gd name="connsiteX3" fmla="*/ 11180763 w 11277201"/>
              <a:gd name="connsiteY3" fmla="*/ 5696674 h 6950398"/>
              <a:gd name="connsiteX4" fmla="*/ 3446354 w 11277201"/>
              <a:gd name="connsiteY4" fmla="*/ 6950398 h 6950398"/>
              <a:gd name="connsiteX5" fmla="*/ 2096191 w 11277201"/>
              <a:gd name="connsiteY5" fmla="*/ 5494205 h 6950398"/>
              <a:gd name="connsiteX6" fmla="*/ 0 w 11277201"/>
              <a:gd name="connsiteY6" fmla="*/ 3514859 h 6950398"/>
              <a:gd name="connsiteX7" fmla="*/ 3446354 w 11277201"/>
              <a:gd name="connsiteY7" fmla="*/ 84534 h 6950398"/>
              <a:gd name="connsiteX8" fmla="*/ 3446354 w 11277201"/>
              <a:gd name="connsiteY8" fmla="*/ 74933 h 6950398"/>
              <a:gd name="connsiteX0" fmla="*/ 3446354 w 11277201"/>
              <a:gd name="connsiteY0" fmla="*/ 74933 h 5793112"/>
              <a:gd name="connsiteX1" fmla="*/ 3456000 w 11277201"/>
              <a:gd name="connsiteY1" fmla="*/ 74933 h 5793112"/>
              <a:gd name="connsiteX2" fmla="*/ 11277201 w 11277201"/>
              <a:gd name="connsiteY2" fmla="*/ 0 h 5793112"/>
              <a:gd name="connsiteX3" fmla="*/ 11180763 w 11277201"/>
              <a:gd name="connsiteY3" fmla="*/ 5696674 h 5793112"/>
              <a:gd name="connsiteX4" fmla="*/ 2192634 w 11277201"/>
              <a:gd name="connsiteY4" fmla="*/ 5793112 h 5793112"/>
              <a:gd name="connsiteX5" fmla="*/ 2096191 w 11277201"/>
              <a:gd name="connsiteY5" fmla="*/ 5494205 h 5793112"/>
              <a:gd name="connsiteX6" fmla="*/ 0 w 11277201"/>
              <a:gd name="connsiteY6" fmla="*/ 3514859 h 5793112"/>
              <a:gd name="connsiteX7" fmla="*/ 3446354 w 11277201"/>
              <a:gd name="connsiteY7" fmla="*/ 84534 h 5793112"/>
              <a:gd name="connsiteX8" fmla="*/ 3446354 w 11277201"/>
              <a:gd name="connsiteY8" fmla="*/ 74933 h 5793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7201" h="5793112">
                <a:moveTo>
                  <a:pt x="3446354" y="74933"/>
                </a:moveTo>
                <a:lnTo>
                  <a:pt x="3456000" y="74933"/>
                </a:lnTo>
                <a:lnTo>
                  <a:pt x="11277201" y="0"/>
                </a:lnTo>
                <a:lnTo>
                  <a:pt x="11180763" y="5696674"/>
                </a:lnTo>
                <a:lnTo>
                  <a:pt x="2192634" y="5793112"/>
                </a:lnTo>
                <a:lnTo>
                  <a:pt x="2096191" y="5494205"/>
                </a:lnTo>
                <a:lnTo>
                  <a:pt x="0" y="3514859"/>
                </a:lnTo>
                <a:lnTo>
                  <a:pt x="3446354" y="84534"/>
                </a:lnTo>
                <a:lnTo>
                  <a:pt x="3446354" y="749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25" name="Rechthoek 24"/>
          <p:cNvSpPr/>
          <p:nvPr/>
        </p:nvSpPr>
        <p:spPr>
          <a:xfrm>
            <a:off x="334963" y="0"/>
            <a:ext cx="5215232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dirty="0"/>
          </a:p>
        </p:txBody>
      </p:sp>
      <p:pic>
        <p:nvPicPr>
          <p:cNvPr id="22" name="Afbeelding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307" y="6361321"/>
            <a:ext cx="1033731" cy="326608"/>
          </a:xfrm>
          <a:prstGeom prst="rect">
            <a:avLst/>
          </a:prstGeom>
        </p:spPr>
      </p:pic>
      <p:sp>
        <p:nvSpPr>
          <p:cNvPr id="23" name="Titel 1"/>
          <p:cNvSpPr>
            <a:spLocks noGrp="1"/>
          </p:cNvSpPr>
          <p:nvPr>
            <p:ph type="title" hasCustomPrompt="1"/>
          </p:nvPr>
        </p:nvSpPr>
        <p:spPr>
          <a:xfrm>
            <a:off x="509373" y="333375"/>
            <a:ext cx="4838804" cy="581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Click to insert a title</a:t>
            </a:r>
          </a:p>
        </p:txBody>
      </p:sp>
      <p:sp>
        <p:nvSpPr>
          <p:cNvPr id="24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509373" y="1066500"/>
            <a:ext cx="4838804" cy="5075508"/>
          </a:xfrm>
        </p:spPr>
        <p:txBody>
          <a:bodyPr/>
          <a:lstStyle>
            <a:lvl1pPr>
              <a:lnSpc>
                <a:spcPct val="15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  <a:lvl6pPr>
              <a:lnSpc>
                <a:spcPct val="15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2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2"/>
              </a:buCl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nl-NL" noProof="0"/>
              <a:t>Insert text</a:t>
            </a:r>
          </a:p>
          <a:p>
            <a:pPr lvl="1"/>
            <a:r>
              <a:rPr lang="nl-NL" noProof="0"/>
              <a:t>Second level</a:t>
            </a:r>
          </a:p>
          <a:p>
            <a:pPr lvl="2"/>
            <a:r>
              <a:rPr lang="nl-NL" noProof="0"/>
              <a:t>Third level</a:t>
            </a:r>
          </a:p>
          <a:p>
            <a:pPr lvl="3"/>
            <a:r>
              <a:rPr lang="nl-NL" noProof="0"/>
              <a:t>Fourth level </a:t>
            </a:r>
          </a:p>
          <a:p>
            <a:pPr lvl="4"/>
            <a:r>
              <a:rPr lang="nl-NL" noProof="0"/>
              <a:t>Fifth level (sub header)</a:t>
            </a:r>
          </a:p>
          <a:p>
            <a:pPr lvl="5"/>
            <a:r>
              <a:rPr lang="nl-NL" noProof="0"/>
              <a:t>Sixth level</a:t>
            </a:r>
          </a:p>
          <a:p>
            <a:pPr lvl="6"/>
            <a:r>
              <a:rPr lang="nl-NL" noProof="0"/>
              <a:t>Seventh level</a:t>
            </a:r>
          </a:p>
          <a:p>
            <a:pPr lvl="7"/>
            <a:r>
              <a:rPr lang="nl-NL" noProof="0"/>
              <a:t>Eighth level</a:t>
            </a:r>
          </a:p>
          <a:p>
            <a:pPr lvl="8"/>
            <a:r>
              <a:rPr lang="nl-NL" noProof="0"/>
              <a:t>Ninth level (sub header)</a:t>
            </a:r>
          </a:p>
        </p:txBody>
      </p:sp>
      <p:grpSp>
        <p:nvGrpSpPr>
          <p:cNvPr id="3" name="Groep 2"/>
          <p:cNvGrpSpPr/>
          <p:nvPr/>
        </p:nvGrpSpPr>
        <p:grpSpPr>
          <a:xfrm>
            <a:off x="9287562" y="18003"/>
            <a:ext cx="2875754" cy="2802824"/>
            <a:chOff x="9311415" y="18003"/>
            <a:chExt cx="2875754" cy="2802824"/>
          </a:xfrm>
        </p:grpSpPr>
        <p:sp>
          <p:nvSpPr>
            <p:cNvPr id="72" name="Gelijkbenige driehoek 71"/>
            <p:cNvSpPr/>
            <p:nvPr/>
          </p:nvSpPr>
          <p:spPr>
            <a:xfrm>
              <a:off x="11232614" y="18003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73" name="Gelijkbenige driehoek 72"/>
            <p:cNvSpPr/>
            <p:nvPr/>
          </p:nvSpPr>
          <p:spPr>
            <a:xfrm>
              <a:off x="11463435" y="247821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75" name="Gelijkbenige driehoek 74"/>
            <p:cNvSpPr/>
            <p:nvPr/>
          </p:nvSpPr>
          <p:spPr>
            <a:xfrm>
              <a:off x="10987511" y="247821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81" name="Gelijkbenige driehoek 80"/>
            <p:cNvSpPr/>
            <p:nvPr/>
          </p:nvSpPr>
          <p:spPr>
            <a:xfrm>
              <a:off x="11706003" y="479849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82" name="Gelijkbenige driehoek 81"/>
            <p:cNvSpPr/>
            <p:nvPr/>
          </p:nvSpPr>
          <p:spPr>
            <a:xfrm>
              <a:off x="11232614" y="479849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83" name="Gelijkbenige driehoek 82"/>
            <p:cNvSpPr/>
            <p:nvPr/>
          </p:nvSpPr>
          <p:spPr>
            <a:xfrm>
              <a:off x="11942134" y="715744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85" name="Gelijkbenige driehoek 84"/>
            <p:cNvSpPr/>
            <p:nvPr/>
          </p:nvSpPr>
          <p:spPr>
            <a:xfrm>
              <a:off x="11706003" y="945662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87" name="Gelijkbenige driehoek 86"/>
            <p:cNvSpPr/>
            <p:nvPr/>
          </p:nvSpPr>
          <p:spPr>
            <a:xfrm>
              <a:off x="11942134" y="1171221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88" name="Gelijkbenige driehoek 87"/>
            <p:cNvSpPr/>
            <p:nvPr/>
          </p:nvSpPr>
          <p:spPr>
            <a:xfrm>
              <a:off x="11232614" y="945662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89" name="Gelijkbenige driehoek 88"/>
            <p:cNvSpPr/>
            <p:nvPr/>
          </p:nvSpPr>
          <p:spPr>
            <a:xfrm>
              <a:off x="11463435" y="1171221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90" name="Gelijkbenige driehoek 89"/>
            <p:cNvSpPr/>
            <p:nvPr/>
          </p:nvSpPr>
          <p:spPr>
            <a:xfrm>
              <a:off x="10987511" y="1171221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91" name="Gelijkbenige driehoek 90"/>
            <p:cNvSpPr/>
            <p:nvPr/>
          </p:nvSpPr>
          <p:spPr>
            <a:xfrm>
              <a:off x="11706003" y="1413586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92" name="Gelijkbenige driehoek 91"/>
            <p:cNvSpPr/>
            <p:nvPr/>
          </p:nvSpPr>
          <p:spPr>
            <a:xfrm>
              <a:off x="11232614" y="1413586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93" name="Gelijkbenige driehoek 92"/>
            <p:cNvSpPr/>
            <p:nvPr/>
          </p:nvSpPr>
          <p:spPr>
            <a:xfrm>
              <a:off x="10258610" y="945662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94" name="Gelijkbenige driehoek 93"/>
            <p:cNvSpPr/>
            <p:nvPr/>
          </p:nvSpPr>
          <p:spPr>
            <a:xfrm>
              <a:off x="10515426" y="1171221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95" name="Gelijkbenige driehoek 94"/>
            <p:cNvSpPr/>
            <p:nvPr/>
          </p:nvSpPr>
          <p:spPr>
            <a:xfrm>
              <a:off x="9311415" y="18003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96" name="Gelijkbenige driehoek 95"/>
            <p:cNvSpPr/>
            <p:nvPr/>
          </p:nvSpPr>
          <p:spPr>
            <a:xfrm>
              <a:off x="10757532" y="1413586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97" name="Gelijkbenige driehoek 96"/>
            <p:cNvSpPr/>
            <p:nvPr/>
          </p:nvSpPr>
          <p:spPr>
            <a:xfrm>
              <a:off x="9543359" y="247821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98" name="Gelijkbenige driehoek 97"/>
            <p:cNvSpPr/>
            <p:nvPr/>
          </p:nvSpPr>
          <p:spPr>
            <a:xfrm>
              <a:off x="10757532" y="479849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99" name="Gelijkbenige driehoek 98"/>
            <p:cNvSpPr/>
            <p:nvPr/>
          </p:nvSpPr>
          <p:spPr>
            <a:xfrm>
              <a:off x="10987511" y="715744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00" name="Gelijkbenige driehoek 99"/>
            <p:cNvSpPr/>
            <p:nvPr/>
          </p:nvSpPr>
          <p:spPr>
            <a:xfrm>
              <a:off x="10515426" y="715744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01" name="Gelijkbenige driehoek 100"/>
            <p:cNvSpPr/>
            <p:nvPr/>
          </p:nvSpPr>
          <p:spPr>
            <a:xfrm>
              <a:off x="10757532" y="945662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02" name="Gelijkbenige driehoek 101"/>
            <p:cNvSpPr/>
            <p:nvPr/>
          </p:nvSpPr>
          <p:spPr>
            <a:xfrm>
              <a:off x="11942134" y="2609590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03" name="Gelijkbenige driehoek 102"/>
            <p:cNvSpPr/>
            <p:nvPr/>
          </p:nvSpPr>
          <p:spPr>
            <a:xfrm>
              <a:off x="9785065" y="18003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06" name="Gelijkbenige driehoek 105"/>
            <p:cNvSpPr/>
            <p:nvPr/>
          </p:nvSpPr>
          <p:spPr>
            <a:xfrm>
              <a:off x="9785065" y="479849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07" name="Gelijkbenige driehoek 106"/>
            <p:cNvSpPr/>
            <p:nvPr/>
          </p:nvSpPr>
          <p:spPr>
            <a:xfrm>
              <a:off x="10016592" y="715744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08" name="Gelijkbenige driehoek 107"/>
            <p:cNvSpPr/>
            <p:nvPr/>
          </p:nvSpPr>
          <p:spPr>
            <a:xfrm>
              <a:off x="10016592" y="247821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09" name="Gelijkbenige driehoek 108"/>
            <p:cNvSpPr/>
            <p:nvPr/>
          </p:nvSpPr>
          <p:spPr>
            <a:xfrm>
              <a:off x="11463435" y="1645222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10" name="Gelijkbenige driehoek 109"/>
            <p:cNvSpPr/>
            <p:nvPr/>
          </p:nvSpPr>
          <p:spPr>
            <a:xfrm>
              <a:off x="11706003" y="1881509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11" name="Gelijkbenige driehoek 110"/>
            <p:cNvSpPr/>
            <p:nvPr/>
          </p:nvSpPr>
          <p:spPr>
            <a:xfrm>
              <a:off x="11232614" y="1881509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14" name="Gelijkbenige driehoek 113"/>
            <p:cNvSpPr/>
            <p:nvPr/>
          </p:nvSpPr>
          <p:spPr>
            <a:xfrm>
              <a:off x="11942134" y="1645222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20" name="Gelijkbenige driehoek 119"/>
            <p:cNvSpPr/>
            <p:nvPr/>
          </p:nvSpPr>
          <p:spPr>
            <a:xfrm>
              <a:off x="11463435" y="715744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21" name="Gelijkbenige driehoek 120"/>
            <p:cNvSpPr/>
            <p:nvPr/>
          </p:nvSpPr>
          <p:spPr>
            <a:xfrm>
              <a:off x="10987511" y="1645222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22" name="Gelijkbenige driehoek 121"/>
            <p:cNvSpPr/>
            <p:nvPr/>
          </p:nvSpPr>
          <p:spPr>
            <a:xfrm>
              <a:off x="10258610" y="18003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24" name="Gelijkbenige driehoek 123"/>
            <p:cNvSpPr/>
            <p:nvPr/>
          </p:nvSpPr>
          <p:spPr>
            <a:xfrm>
              <a:off x="10757532" y="18003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25" name="Gelijkbenige driehoek 124"/>
            <p:cNvSpPr/>
            <p:nvPr/>
          </p:nvSpPr>
          <p:spPr>
            <a:xfrm>
              <a:off x="10258610" y="479849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27" name="Gelijkbenige driehoek 126"/>
            <p:cNvSpPr/>
            <p:nvPr/>
          </p:nvSpPr>
          <p:spPr>
            <a:xfrm>
              <a:off x="10515426" y="247821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28" name="Gelijkbenige driehoek 127"/>
            <p:cNvSpPr/>
            <p:nvPr/>
          </p:nvSpPr>
          <p:spPr>
            <a:xfrm>
              <a:off x="11463435" y="2117325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29" name="Gelijkbenige driehoek 128"/>
            <p:cNvSpPr/>
            <p:nvPr/>
          </p:nvSpPr>
          <p:spPr>
            <a:xfrm>
              <a:off x="11706003" y="2353612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32" name="Gelijkbenige driehoek 131"/>
            <p:cNvSpPr/>
            <p:nvPr/>
          </p:nvSpPr>
          <p:spPr>
            <a:xfrm>
              <a:off x="11942134" y="2117325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</p:grpSp>
      <p:grpSp>
        <p:nvGrpSpPr>
          <p:cNvPr id="60" name="Groep 59">
            <a:extLst>
              <a:ext uri="{FF2B5EF4-FFF2-40B4-BE49-F238E27FC236}">
                <a16:creationId xmlns:a16="http://schemas.microsoft.com/office/drawing/2014/main" id="{949D79F0-0FBC-4750-9D43-54146EF5D71E}"/>
              </a:ext>
            </a:extLst>
          </p:cNvPr>
          <p:cNvGrpSpPr/>
          <p:nvPr/>
        </p:nvGrpSpPr>
        <p:grpSpPr>
          <a:xfrm>
            <a:off x="12361092" y="0"/>
            <a:ext cx="2773430" cy="4530930"/>
            <a:chOff x="12192000" y="1066500"/>
            <a:chExt cx="2773430" cy="4530930"/>
          </a:xfrm>
        </p:grpSpPr>
        <p:sp>
          <p:nvSpPr>
            <p:cNvPr id="61" name="Tekstvak 33">
              <a:extLst>
                <a:ext uri="{FF2B5EF4-FFF2-40B4-BE49-F238E27FC236}">
                  <a16:creationId xmlns:a16="http://schemas.microsoft.com/office/drawing/2014/main" id="{9238BD9F-5D0D-48A3-B59C-E868B187C377}"/>
                </a:ext>
              </a:extLst>
            </p:cNvPr>
            <p:cNvSpPr txBox="1"/>
            <p:nvPr/>
          </p:nvSpPr>
          <p:spPr>
            <a:xfrm>
              <a:off x="12365810" y="2094086"/>
              <a:ext cx="2285302" cy="73866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  <a:t>Open net buiten de dia met je rechtermuisknop het menu en kies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  <a:t>'Achtergrond opmaken"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62" name="Tekstvak 33">
              <a:extLst>
                <a:ext uri="{FF2B5EF4-FFF2-40B4-BE49-F238E27FC236}">
                  <a16:creationId xmlns:a16="http://schemas.microsoft.com/office/drawing/2014/main" id="{6B49A4A7-77C6-4846-8984-31395A350A2C}"/>
                </a:ext>
              </a:extLst>
            </p:cNvPr>
            <p:cNvSpPr txBox="1"/>
            <p:nvPr/>
          </p:nvSpPr>
          <p:spPr>
            <a:xfrm>
              <a:off x="12365810" y="3638385"/>
              <a:ext cx="2142447" cy="11079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  <a:t>Bij opvulling kies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  <a:t>Opvulling met afbeelding of bitmappatroon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Tahoma" pitchFamily="34" charset="0"/>
                <a:cs typeface="Arial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  <a:t>Selecteer de afbeelding via bestand… </a:t>
              </a:r>
              <a:endParaRPr kumimoji="0" lang="nl-NL" sz="1200" b="1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63" name="Ovaal 62">
              <a:extLst>
                <a:ext uri="{FF2B5EF4-FFF2-40B4-BE49-F238E27FC236}">
                  <a16:creationId xmlns:a16="http://schemas.microsoft.com/office/drawing/2014/main" id="{88589153-144F-4E67-BE32-BDE49795DF24}"/>
                </a:ext>
              </a:extLst>
            </p:cNvPr>
            <p:cNvSpPr/>
            <p:nvPr/>
          </p:nvSpPr>
          <p:spPr>
            <a:xfrm>
              <a:off x="12322794" y="1597809"/>
              <a:ext cx="288000" cy="288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nl-NL" sz="1050" noProof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  <p:sp>
          <p:nvSpPr>
            <p:cNvPr id="64" name="Ovaal 63">
              <a:extLst>
                <a:ext uri="{FF2B5EF4-FFF2-40B4-BE49-F238E27FC236}">
                  <a16:creationId xmlns:a16="http://schemas.microsoft.com/office/drawing/2014/main" id="{B5C24AA9-DE6C-4A40-99BF-81274B05FE03}"/>
                </a:ext>
              </a:extLst>
            </p:cNvPr>
            <p:cNvSpPr/>
            <p:nvPr/>
          </p:nvSpPr>
          <p:spPr>
            <a:xfrm>
              <a:off x="12322794" y="3164839"/>
              <a:ext cx="288000" cy="288000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65" name="Picture 3">
              <a:extLst>
                <a:ext uri="{FF2B5EF4-FFF2-40B4-BE49-F238E27FC236}">
                  <a16:creationId xmlns:a16="http://schemas.microsoft.com/office/drawing/2014/main" id="{A7B565D3-1DF9-45D3-90F6-3DF3A459AF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363259" y="5085783"/>
              <a:ext cx="1107757" cy="297656"/>
            </a:xfrm>
            <a:prstGeom prst="roundRect">
              <a:avLst>
                <a:gd name="adj" fmla="val 14496"/>
              </a:avLst>
            </a:prstGeom>
            <a:solidFill>
              <a:schemeClr val="bg2"/>
            </a:solidFill>
            <a:ln>
              <a:noFill/>
            </a:ln>
          </p:spPr>
        </p:pic>
        <p:pic>
          <p:nvPicPr>
            <p:cNvPr id="66" name="Picture 3">
              <a:extLst>
                <a:ext uri="{FF2B5EF4-FFF2-40B4-BE49-F238E27FC236}">
                  <a16:creationId xmlns:a16="http://schemas.microsoft.com/office/drawing/2014/main" id="{21E89030-2A55-495E-93D7-398DC76DD4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432717" y="5126264"/>
              <a:ext cx="792088" cy="226219"/>
            </a:xfrm>
            <a:prstGeom prst="roundRect">
              <a:avLst>
                <a:gd name="adj" fmla="val 14496"/>
              </a:avLst>
            </a:prstGeom>
            <a:solidFill>
              <a:schemeClr val="bg2"/>
            </a:solidFill>
            <a:ln>
              <a:noFill/>
            </a:ln>
          </p:spPr>
        </p:pic>
        <p:sp>
          <p:nvSpPr>
            <p:cNvPr id="67" name="Tekstvak 66">
              <a:extLst>
                <a:ext uri="{FF2B5EF4-FFF2-40B4-BE49-F238E27FC236}">
                  <a16:creationId xmlns:a16="http://schemas.microsoft.com/office/drawing/2014/main" id="{E0C204E5-576B-4446-8077-4B253E7260E2}"/>
                </a:ext>
              </a:extLst>
            </p:cNvPr>
            <p:cNvSpPr txBox="1"/>
            <p:nvPr/>
          </p:nvSpPr>
          <p:spPr>
            <a:xfrm>
              <a:off x="12445341" y="5120356"/>
              <a:ext cx="779464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>
                    <a:outerShdw blurRad="25400" algn="ctr" rotWithShape="0">
                      <a:prstClr val="white"/>
                    </a:outerShdw>
                  </a:effectLst>
                  <a:uLnTx/>
                  <a:uFillTx/>
                </a:rPr>
                <a:t>Openen</a:t>
              </a:r>
            </a:p>
          </p:txBody>
        </p:sp>
        <p:sp>
          <p:nvSpPr>
            <p:cNvPr id="68" name="Rechthoek 67">
              <a:extLst>
                <a:ext uri="{FF2B5EF4-FFF2-40B4-BE49-F238E27FC236}">
                  <a16:creationId xmlns:a16="http://schemas.microsoft.com/office/drawing/2014/main" id="{D5D446DB-DA98-4716-868A-B5D4D1865CA3}"/>
                </a:ext>
              </a:extLst>
            </p:cNvPr>
            <p:cNvSpPr/>
            <p:nvPr/>
          </p:nvSpPr>
          <p:spPr>
            <a:xfrm>
              <a:off x="12192000" y="1066500"/>
              <a:ext cx="2773430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400" b="1" noProof="0" dirty="0">
                  <a:solidFill>
                    <a:schemeClr val="bg2"/>
                  </a:solidFill>
                </a:rPr>
                <a:t>AFBEELDING IN ACHTERGROND</a:t>
              </a:r>
            </a:p>
          </p:txBody>
        </p:sp>
        <p:cxnSp>
          <p:nvCxnSpPr>
            <p:cNvPr id="69" name="Rechte verbindingslijn 68">
              <a:extLst>
                <a:ext uri="{FF2B5EF4-FFF2-40B4-BE49-F238E27FC236}">
                  <a16:creationId xmlns:a16="http://schemas.microsoft.com/office/drawing/2014/main" id="{DA1DC98C-FCFA-4B8C-ABEA-E71C9B1BD3FB}"/>
                </a:ext>
              </a:extLst>
            </p:cNvPr>
            <p:cNvCxnSpPr/>
            <p:nvPr/>
          </p:nvCxnSpPr>
          <p:spPr>
            <a:xfrm>
              <a:off x="12363259" y="1552940"/>
              <a:ext cx="2315433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chte verbindingslijn 70">
              <a:extLst>
                <a:ext uri="{FF2B5EF4-FFF2-40B4-BE49-F238E27FC236}">
                  <a16:creationId xmlns:a16="http://schemas.microsoft.com/office/drawing/2014/main" id="{55AFC1EF-7052-4695-A547-2F6C40C5BDF6}"/>
                </a:ext>
              </a:extLst>
            </p:cNvPr>
            <p:cNvCxnSpPr/>
            <p:nvPr/>
          </p:nvCxnSpPr>
          <p:spPr>
            <a:xfrm>
              <a:off x="12335340" y="3062321"/>
              <a:ext cx="2315433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Rechte verbindingslijn 73">
              <a:extLst>
                <a:ext uri="{FF2B5EF4-FFF2-40B4-BE49-F238E27FC236}">
                  <a16:creationId xmlns:a16="http://schemas.microsoft.com/office/drawing/2014/main" id="{5C3E0EF5-F40A-4F17-A10B-45902CB9C8F0}"/>
                </a:ext>
              </a:extLst>
            </p:cNvPr>
            <p:cNvCxnSpPr/>
            <p:nvPr/>
          </p:nvCxnSpPr>
          <p:spPr>
            <a:xfrm>
              <a:off x="12335679" y="5597430"/>
              <a:ext cx="2315433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0075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ssion - Innovate BG and 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Vrije vorm: vorm 19"/>
          <p:cNvSpPr/>
          <p:nvPr/>
        </p:nvSpPr>
        <p:spPr>
          <a:xfrm>
            <a:off x="10283196" y="5892706"/>
            <a:ext cx="1944091" cy="998682"/>
          </a:xfrm>
          <a:custGeom>
            <a:avLst/>
            <a:gdLst>
              <a:gd name="connsiteX0" fmla="*/ 3446354 w 7605604"/>
              <a:gd name="connsiteY0" fmla="*/ 0 h 6875465"/>
              <a:gd name="connsiteX1" fmla="*/ 3456000 w 7605604"/>
              <a:gd name="connsiteY1" fmla="*/ 0 h 6875465"/>
              <a:gd name="connsiteX2" fmla="*/ 7605604 w 7605604"/>
              <a:gd name="connsiteY2" fmla="*/ 0 h 6875465"/>
              <a:gd name="connsiteX3" fmla="*/ 7605604 w 7605604"/>
              <a:gd name="connsiteY3" fmla="*/ 6875465 h 6875465"/>
              <a:gd name="connsiteX4" fmla="*/ 3446354 w 7605604"/>
              <a:gd name="connsiteY4" fmla="*/ 6875465 h 6875465"/>
              <a:gd name="connsiteX5" fmla="*/ 3446354 w 7605604"/>
              <a:gd name="connsiteY5" fmla="*/ 6865875 h 6875465"/>
              <a:gd name="connsiteX6" fmla="*/ 0 w 7605604"/>
              <a:gd name="connsiteY6" fmla="*/ 3439926 h 6875465"/>
              <a:gd name="connsiteX7" fmla="*/ 3446354 w 7605604"/>
              <a:gd name="connsiteY7" fmla="*/ 9601 h 6875465"/>
              <a:gd name="connsiteX0" fmla="*/ 3446354 w 11277201"/>
              <a:gd name="connsiteY0" fmla="*/ 74933 h 6950398"/>
              <a:gd name="connsiteX1" fmla="*/ 3456000 w 11277201"/>
              <a:gd name="connsiteY1" fmla="*/ 74933 h 6950398"/>
              <a:gd name="connsiteX2" fmla="*/ 11277201 w 11277201"/>
              <a:gd name="connsiteY2" fmla="*/ 0 h 6950398"/>
              <a:gd name="connsiteX3" fmla="*/ 7605604 w 11277201"/>
              <a:gd name="connsiteY3" fmla="*/ 6950398 h 6950398"/>
              <a:gd name="connsiteX4" fmla="*/ 3446354 w 11277201"/>
              <a:gd name="connsiteY4" fmla="*/ 6950398 h 6950398"/>
              <a:gd name="connsiteX5" fmla="*/ 3446354 w 11277201"/>
              <a:gd name="connsiteY5" fmla="*/ 6940808 h 6950398"/>
              <a:gd name="connsiteX6" fmla="*/ 0 w 11277201"/>
              <a:gd name="connsiteY6" fmla="*/ 3514859 h 6950398"/>
              <a:gd name="connsiteX7" fmla="*/ 3446354 w 11277201"/>
              <a:gd name="connsiteY7" fmla="*/ 84534 h 6950398"/>
              <a:gd name="connsiteX8" fmla="*/ 3446354 w 11277201"/>
              <a:gd name="connsiteY8" fmla="*/ 74933 h 6950398"/>
              <a:gd name="connsiteX0" fmla="*/ 3446354 w 11277201"/>
              <a:gd name="connsiteY0" fmla="*/ 74933 h 6950398"/>
              <a:gd name="connsiteX1" fmla="*/ 3456000 w 11277201"/>
              <a:gd name="connsiteY1" fmla="*/ 74933 h 6950398"/>
              <a:gd name="connsiteX2" fmla="*/ 11277201 w 11277201"/>
              <a:gd name="connsiteY2" fmla="*/ 0 h 6950398"/>
              <a:gd name="connsiteX3" fmla="*/ 11277201 w 11277201"/>
              <a:gd name="connsiteY3" fmla="*/ 6950398 h 6950398"/>
              <a:gd name="connsiteX4" fmla="*/ 3446354 w 11277201"/>
              <a:gd name="connsiteY4" fmla="*/ 6950398 h 6950398"/>
              <a:gd name="connsiteX5" fmla="*/ 3446354 w 11277201"/>
              <a:gd name="connsiteY5" fmla="*/ 6940808 h 6950398"/>
              <a:gd name="connsiteX6" fmla="*/ 0 w 11277201"/>
              <a:gd name="connsiteY6" fmla="*/ 3514859 h 6950398"/>
              <a:gd name="connsiteX7" fmla="*/ 3446354 w 11277201"/>
              <a:gd name="connsiteY7" fmla="*/ 84534 h 6950398"/>
              <a:gd name="connsiteX8" fmla="*/ 3446354 w 11277201"/>
              <a:gd name="connsiteY8" fmla="*/ 74933 h 6950398"/>
              <a:gd name="connsiteX0" fmla="*/ 3446354 w 11277201"/>
              <a:gd name="connsiteY0" fmla="*/ 74933 h 6950398"/>
              <a:gd name="connsiteX1" fmla="*/ 3456000 w 11277201"/>
              <a:gd name="connsiteY1" fmla="*/ 74933 h 6950398"/>
              <a:gd name="connsiteX2" fmla="*/ 11277201 w 11277201"/>
              <a:gd name="connsiteY2" fmla="*/ 0 h 6950398"/>
              <a:gd name="connsiteX3" fmla="*/ 11277201 w 11277201"/>
              <a:gd name="connsiteY3" fmla="*/ 6950398 h 6950398"/>
              <a:gd name="connsiteX4" fmla="*/ 3446354 w 11277201"/>
              <a:gd name="connsiteY4" fmla="*/ 6950398 h 6950398"/>
              <a:gd name="connsiteX5" fmla="*/ 2096191 w 11277201"/>
              <a:gd name="connsiteY5" fmla="*/ 5494205 h 6950398"/>
              <a:gd name="connsiteX6" fmla="*/ 0 w 11277201"/>
              <a:gd name="connsiteY6" fmla="*/ 3514859 h 6950398"/>
              <a:gd name="connsiteX7" fmla="*/ 3446354 w 11277201"/>
              <a:gd name="connsiteY7" fmla="*/ 84534 h 6950398"/>
              <a:gd name="connsiteX8" fmla="*/ 3446354 w 11277201"/>
              <a:gd name="connsiteY8" fmla="*/ 74933 h 6950398"/>
              <a:gd name="connsiteX0" fmla="*/ 3446354 w 11277201"/>
              <a:gd name="connsiteY0" fmla="*/ 74933 h 6950398"/>
              <a:gd name="connsiteX1" fmla="*/ 3456000 w 11277201"/>
              <a:gd name="connsiteY1" fmla="*/ 74933 h 6950398"/>
              <a:gd name="connsiteX2" fmla="*/ 11277201 w 11277201"/>
              <a:gd name="connsiteY2" fmla="*/ 0 h 6950398"/>
              <a:gd name="connsiteX3" fmla="*/ 11180763 w 11277201"/>
              <a:gd name="connsiteY3" fmla="*/ 5696674 h 6950398"/>
              <a:gd name="connsiteX4" fmla="*/ 3446354 w 11277201"/>
              <a:gd name="connsiteY4" fmla="*/ 6950398 h 6950398"/>
              <a:gd name="connsiteX5" fmla="*/ 2096191 w 11277201"/>
              <a:gd name="connsiteY5" fmla="*/ 5494205 h 6950398"/>
              <a:gd name="connsiteX6" fmla="*/ 0 w 11277201"/>
              <a:gd name="connsiteY6" fmla="*/ 3514859 h 6950398"/>
              <a:gd name="connsiteX7" fmla="*/ 3446354 w 11277201"/>
              <a:gd name="connsiteY7" fmla="*/ 84534 h 6950398"/>
              <a:gd name="connsiteX8" fmla="*/ 3446354 w 11277201"/>
              <a:gd name="connsiteY8" fmla="*/ 74933 h 6950398"/>
              <a:gd name="connsiteX0" fmla="*/ 3446354 w 11277201"/>
              <a:gd name="connsiteY0" fmla="*/ 74933 h 5793112"/>
              <a:gd name="connsiteX1" fmla="*/ 3456000 w 11277201"/>
              <a:gd name="connsiteY1" fmla="*/ 74933 h 5793112"/>
              <a:gd name="connsiteX2" fmla="*/ 11277201 w 11277201"/>
              <a:gd name="connsiteY2" fmla="*/ 0 h 5793112"/>
              <a:gd name="connsiteX3" fmla="*/ 11180763 w 11277201"/>
              <a:gd name="connsiteY3" fmla="*/ 5696674 h 5793112"/>
              <a:gd name="connsiteX4" fmla="*/ 2192634 w 11277201"/>
              <a:gd name="connsiteY4" fmla="*/ 5793112 h 5793112"/>
              <a:gd name="connsiteX5" fmla="*/ 2096191 w 11277201"/>
              <a:gd name="connsiteY5" fmla="*/ 5494205 h 5793112"/>
              <a:gd name="connsiteX6" fmla="*/ 0 w 11277201"/>
              <a:gd name="connsiteY6" fmla="*/ 3514859 h 5793112"/>
              <a:gd name="connsiteX7" fmla="*/ 3446354 w 11277201"/>
              <a:gd name="connsiteY7" fmla="*/ 84534 h 5793112"/>
              <a:gd name="connsiteX8" fmla="*/ 3446354 w 11277201"/>
              <a:gd name="connsiteY8" fmla="*/ 74933 h 5793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7201" h="5793112">
                <a:moveTo>
                  <a:pt x="3446354" y="74933"/>
                </a:moveTo>
                <a:lnTo>
                  <a:pt x="3456000" y="74933"/>
                </a:lnTo>
                <a:lnTo>
                  <a:pt x="11277201" y="0"/>
                </a:lnTo>
                <a:lnTo>
                  <a:pt x="11180763" y="5696674"/>
                </a:lnTo>
                <a:lnTo>
                  <a:pt x="2192634" y="5793112"/>
                </a:lnTo>
                <a:lnTo>
                  <a:pt x="2096191" y="5494205"/>
                </a:lnTo>
                <a:lnTo>
                  <a:pt x="0" y="3514859"/>
                </a:lnTo>
                <a:lnTo>
                  <a:pt x="3446354" y="84534"/>
                </a:lnTo>
                <a:lnTo>
                  <a:pt x="3446354" y="749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dirty="0"/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307" y="6361321"/>
            <a:ext cx="1033731" cy="326608"/>
          </a:xfrm>
          <a:prstGeom prst="rect">
            <a:avLst/>
          </a:prstGeom>
        </p:spPr>
      </p:pic>
      <p:sp>
        <p:nvSpPr>
          <p:cNvPr id="63" name="Tijdelijke aanduiding voor tekst 11"/>
          <p:cNvSpPr>
            <a:spLocks noGrp="1"/>
          </p:cNvSpPr>
          <p:nvPr>
            <p:ph type="body" sz="quarter" idx="10" hasCustomPrompt="1"/>
          </p:nvPr>
        </p:nvSpPr>
        <p:spPr>
          <a:xfrm>
            <a:off x="2468712" y="3076921"/>
            <a:ext cx="9388324" cy="1329595"/>
          </a:xfrm>
          <a:ln>
            <a:noFill/>
          </a:ln>
        </p:spPr>
        <p:txBody>
          <a:bodyPr wrap="square" anchor="ctr">
            <a:spAutoFit/>
          </a:bodyPr>
          <a:lstStyle>
            <a:lvl1pPr marL="0" indent="0" algn="l">
              <a:buNone/>
              <a:defRPr lang="nl-NL" sz="4800" b="1" kern="1200" spc="25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nl-NL" noProof="0"/>
              <a:t>Click to insert </a:t>
            </a:r>
            <a:br>
              <a:rPr lang="nl-NL" noProof="0"/>
            </a:br>
            <a:r>
              <a:rPr lang="nl-NL" noProof="0"/>
              <a:t>a title</a:t>
            </a:r>
          </a:p>
        </p:txBody>
      </p:sp>
      <p:grpSp>
        <p:nvGrpSpPr>
          <p:cNvPr id="107" name="Groep 106"/>
          <p:cNvGrpSpPr/>
          <p:nvPr/>
        </p:nvGrpSpPr>
        <p:grpSpPr>
          <a:xfrm flipH="1">
            <a:off x="49123" y="50321"/>
            <a:ext cx="2875754" cy="2802824"/>
            <a:chOff x="9311415" y="18003"/>
            <a:chExt cx="2875754" cy="2802824"/>
          </a:xfrm>
        </p:grpSpPr>
        <p:sp>
          <p:nvSpPr>
            <p:cNvPr id="108" name="Gelijkbenige driehoek 107"/>
            <p:cNvSpPr/>
            <p:nvPr/>
          </p:nvSpPr>
          <p:spPr>
            <a:xfrm>
              <a:off x="11232614" y="18003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09" name="Gelijkbenige driehoek 108"/>
            <p:cNvSpPr/>
            <p:nvPr/>
          </p:nvSpPr>
          <p:spPr>
            <a:xfrm>
              <a:off x="11463435" y="247821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10" name="Gelijkbenige driehoek 109"/>
            <p:cNvSpPr/>
            <p:nvPr/>
          </p:nvSpPr>
          <p:spPr>
            <a:xfrm>
              <a:off x="10987511" y="247821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11" name="Gelijkbenige driehoek 110"/>
            <p:cNvSpPr/>
            <p:nvPr/>
          </p:nvSpPr>
          <p:spPr>
            <a:xfrm>
              <a:off x="11706003" y="479849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12" name="Gelijkbenige driehoek 111"/>
            <p:cNvSpPr/>
            <p:nvPr/>
          </p:nvSpPr>
          <p:spPr>
            <a:xfrm>
              <a:off x="11232614" y="479849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13" name="Gelijkbenige driehoek 112"/>
            <p:cNvSpPr/>
            <p:nvPr/>
          </p:nvSpPr>
          <p:spPr>
            <a:xfrm>
              <a:off x="11942134" y="715744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14" name="Gelijkbenige driehoek 113"/>
            <p:cNvSpPr/>
            <p:nvPr/>
          </p:nvSpPr>
          <p:spPr>
            <a:xfrm>
              <a:off x="11706003" y="945662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15" name="Gelijkbenige driehoek 114"/>
            <p:cNvSpPr/>
            <p:nvPr/>
          </p:nvSpPr>
          <p:spPr>
            <a:xfrm>
              <a:off x="11942134" y="1171221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16" name="Gelijkbenige driehoek 115"/>
            <p:cNvSpPr/>
            <p:nvPr/>
          </p:nvSpPr>
          <p:spPr>
            <a:xfrm>
              <a:off x="11232614" y="945662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17" name="Gelijkbenige driehoek 116"/>
            <p:cNvSpPr/>
            <p:nvPr/>
          </p:nvSpPr>
          <p:spPr>
            <a:xfrm>
              <a:off x="11463435" y="1171221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18" name="Gelijkbenige driehoek 117"/>
            <p:cNvSpPr/>
            <p:nvPr/>
          </p:nvSpPr>
          <p:spPr>
            <a:xfrm>
              <a:off x="10987511" y="1171221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19" name="Gelijkbenige driehoek 118"/>
            <p:cNvSpPr/>
            <p:nvPr/>
          </p:nvSpPr>
          <p:spPr>
            <a:xfrm>
              <a:off x="11706003" y="1413586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20" name="Gelijkbenige driehoek 119"/>
            <p:cNvSpPr/>
            <p:nvPr/>
          </p:nvSpPr>
          <p:spPr>
            <a:xfrm>
              <a:off x="11232614" y="1413586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21" name="Gelijkbenige driehoek 120"/>
            <p:cNvSpPr/>
            <p:nvPr/>
          </p:nvSpPr>
          <p:spPr>
            <a:xfrm>
              <a:off x="10258610" y="945662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22" name="Gelijkbenige driehoek 121"/>
            <p:cNvSpPr/>
            <p:nvPr/>
          </p:nvSpPr>
          <p:spPr>
            <a:xfrm>
              <a:off x="10515426" y="1171221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23" name="Gelijkbenige driehoek 122"/>
            <p:cNvSpPr/>
            <p:nvPr/>
          </p:nvSpPr>
          <p:spPr>
            <a:xfrm>
              <a:off x="9311415" y="18003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24" name="Gelijkbenige driehoek 123"/>
            <p:cNvSpPr/>
            <p:nvPr/>
          </p:nvSpPr>
          <p:spPr>
            <a:xfrm>
              <a:off x="10757532" y="1413586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25" name="Gelijkbenige driehoek 124"/>
            <p:cNvSpPr/>
            <p:nvPr/>
          </p:nvSpPr>
          <p:spPr>
            <a:xfrm>
              <a:off x="9543359" y="247821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26" name="Gelijkbenige driehoek 125"/>
            <p:cNvSpPr/>
            <p:nvPr/>
          </p:nvSpPr>
          <p:spPr>
            <a:xfrm>
              <a:off x="10757532" y="479849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27" name="Gelijkbenige driehoek 126"/>
            <p:cNvSpPr/>
            <p:nvPr/>
          </p:nvSpPr>
          <p:spPr>
            <a:xfrm>
              <a:off x="10987511" y="715744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28" name="Gelijkbenige driehoek 127"/>
            <p:cNvSpPr/>
            <p:nvPr/>
          </p:nvSpPr>
          <p:spPr>
            <a:xfrm>
              <a:off x="10515426" y="715744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29" name="Gelijkbenige driehoek 128"/>
            <p:cNvSpPr/>
            <p:nvPr/>
          </p:nvSpPr>
          <p:spPr>
            <a:xfrm>
              <a:off x="10757532" y="945662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30" name="Gelijkbenige driehoek 129"/>
            <p:cNvSpPr/>
            <p:nvPr/>
          </p:nvSpPr>
          <p:spPr>
            <a:xfrm>
              <a:off x="11942134" y="2609590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31" name="Gelijkbenige driehoek 130"/>
            <p:cNvSpPr/>
            <p:nvPr/>
          </p:nvSpPr>
          <p:spPr>
            <a:xfrm>
              <a:off x="9785065" y="18003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32" name="Gelijkbenige driehoek 131"/>
            <p:cNvSpPr/>
            <p:nvPr/>
          </p:nvSpPr>
          <p:spPr>
            <a:xfrm>
              <a:off x="9785065" y="479849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33" name="Gelijkbenige driehoek 132"/>
            <p:cNvSpPr/>
            <p:nvPr/>
          </p:nvSpPr>
          <p:spPr>
            <a:xfrm>
              <a:off x="10016592" y="715744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34" name="Gelijkbenige driehoek 133"/>
            <p:cNvSpPr/>
            <p:nvPr/>
          </p:nvSpPr>
          <p:spPr>
            <a:xfrm>
              <a:off x="10016592" y="247821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35" name="Gelijkbenige driehoek 134"/>
            <p:cNvSpPr/>
            <p:nvPr/>
          </p:nvSpPr>
          <p:spPr>
            <a:xfrm>
              <a:off x="11463435" y="1645222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36" name="Gelijkbenige driehoek 135"/>
            <p:cNvSpPr/>
            <p:nvPr/>
          </p:nvSpPr>
          <p:spPr>
            <a:xfrm>
              <a:off x="11706003" y="1881509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37" name="Gelijkbenige driehoek 136"/>
            <p:cNvSpPr/>
            <p:nvPr/>
          </p:nvSpPr>
          <p:spPr>
            <a:xfrm>
              <a:off x="11232614" y="1881509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38" name="Gelijkbenige driehoek 137"/>
            <p:cNvSpPr/>
            <p:nvPr/>
          </p:nvSpPr>
          <p:spPr>
            <a:xfrm>
              <a:off x="11942134" y="1645222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39" name="Gelijkbenige driehoek 138"/>
            <p:cNvSpPr/>
            <p:nvPr/>
          </p:nvSpPr>
          <p:spPr>
            <a:xfrm>
              <a:off x="11463435" y="715744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40" name="Gelijkbenige driehoek 139"/>
            <p:cNvSpPr/>
            <p:nvPr/>
          </p:nvSpPr>
          <p:spPr>
            <a:xfrm>
              <a:off x="10987511" y="1645222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41" name="Gelijkbenige driehoek 140"/>
            <p:cNvSpPr/>
            <p:nvPr/>
          </p:nvSpPr>
          <p:spPr>
            <a:xfrm>
              <a:off x="10258610" y="18003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42" name="Gelijkbenige driehoek 141"/>
            <p:cNvSpPr/>
            <p:nvPr/>
          </p:nvSpPr>
          <p:spPr>
            <a:xfrm>
              <a:off x="10757532" y="18003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43" name="Gelijkbenige driehoek 142"/>
            <p:cNvSpPr/>
            <p:nvPr/>
          </p:nvSpPr>
          <p:spPr>
            <a:xfrm>
              <a:off x="10258610" y="479849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44" name="Gelijkbenige driehoek 143"/>
            <p:cNvSpPr/>
            <p:nvPr/>
          </p:nvSpPr>
          <p:spPr>
            <a:xfrm>
              <a:off x="10515426" y="247821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45" name="Gelijkbenige driehoek 144"/>
            <p:cNvSpPr/>
            <p:nvPr/>
          </p:nvSpPr>
          <p:spPr>
            <a:xfrm>
              <a:off x="11463435" y="2117325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46" name="Gelijkbenige driehoek 145"/>
            <p:cNvSpPr/>
            <p:nvPr/>
          </p:nvSpPr>
          <p:spPr>
            <a:xfrm>
              <a:off x="11706003" y="2353612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  <p:sp>
          <p:nvSpPr>
            <p:cNvPr id="147" name="Gelijkbenige driehoek 146"/>
            <p:cNvSpPr/>
            <p:nvPr/>
          </p:nvSpPr>
          <p:spPr>
            <a:xfrm>
              <a:off x="11942134" y="2117325"/>
              <a:ext cx="245035" cy="21123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dirty="0"/>
            </a:p>
          </p:txBody>
        </p:sp>
      </p:grpSp>
      <p:grpSp>
        <p:nvGrpSpPr>
          <p:cNvPr id="58" name="Groep 57">
            <a:extLst>
              <a:ext uri="{FF2B5EF4-FFF2-40B4-BE49-F238E27FC236}">
                <a16:creationId xmlns:a16="http://schemas.microsoft.com/office/drawing/2014/main" id="{1DA5E786-0CED-4742-8DB7-B095D09E6031}"/>
              </a:ext>
            </a:extLst>
          </p:cNvPr>
          <p:cNvGrpSpPr/>
          <p:nvPr/>
        </p:nvGrpSpPr>
        <p:grpSpPr>
          <a:xfrm>
            <a:off x="12361092" y="0"/>
            <a:ext cx="2773430" cy="4530930"/>
            <a:chOff x="12192000" y="1066500"/>
            <a:chExt cx="2773430" cy="4530930"/>
          </a:xfrm>
        </p:grpSpPr>
        <p:sp>
          <p:nvSpPr>
            <p:cNvPr id="59" name="Tekstvak 33">
              <a:extLst>
                <a:ext uri="{FF2B5EF4-FFF2-40B4-BE49-F238E27FC236}">
                  <a16:creationId xmlns:a16="http://schemas.microsoft.com/office/drawing/2014/main" id="{11D66BEE-FA37-4F3E-B0AF-6F407E3F9DEF}"/>
                </a:ext>
              </a:extLst>
            </p:cNvPr>
            <p:cNvSpPr txBox="1"/>
            <p:nvPr/>
          </p:nvSpPr>
          <p:spPr>
            <a:xfrm>
              <a:off x="12365810" y="2094086"/>
              <a:ext cx="2285302" cy="73866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  <a:t>Open net buiten de dia met je rechtermuisknop het menu en kies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  <a:t>'Achtergrond opmaken"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60" name="Tekstvak 33">
              <a:extLst>
                <a:ext uri="{FF2B5EF4-FFF2-40B4-BE49-F238E27FC236}">
                  <a16:creationId xmlns:a16="http://schemas.microsoft.com/office/drawing/2014/main" id="{57D0BA4E-BC97-4A27-A210-D767338978B9}"/>
                </a:ext>
              </a:extLst>
            </p:cNvPr>
            <p:cNvSpPr txBox="1"/>
            <p:nvPr/>
          </p:nvSpPr>
          <p:spPr>
            <a:xfrm>
              <a:off x="12365810" y="3638385"/>
              <a:ext cx="2142447" cy="11079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  <a:t>Bij opvulling kies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  <a:t>Opvulling met afbeelding of bitmappatroon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Tahoma" pitchFamily="34" charset="0"/>
                <a:cs typeface="Arial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  <a:t>Selecteer de afbeelding via bestand… </a:t>
              </a:r>
              <a:endParaRPr kumimoji="0" lang="nl-NL" sz="1200" b="1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61" name="Ovaal 60">
              <a:extLst>
                <a:ext uri="{FF2B5EF4-FFF2-40B4-BE49-F238E27FC236}">
                  <a16:creationId xmlns:a16="http://schemas.microsoft.com/office/drawing/2014/main" id="{9DC4661C-36C4-4FBF-AD0C-813E35E20C1B}"/>
                </a:ext>
              </a:extLst>
            </p:cNvPr>
            <p:cNvSpPr/>
            <p:nvPr/>
          </p:nvSpPr>
          <p:spPr>
            <a:xfrm>
              <a:off x="12322794" y="1597809"/>
              <a:ext cx="288000" cy="288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nl-NL" sz="1050" noProof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  <p:sp>
          <p:nvSpPr>
            <p:cNvPr id="62" name="Ovaal 61">
              <a:extLst>
                <a:ext uri="{FF2B5EF4-FFF2-40B4-BE49-F238E27FC236}">
                  <a16:creationId xmlns:a16="http://schemas.microsoft.com/office/drawing/2014/main" id="{2E41A64D-EB04-49A9-A44D-9DF945844321}"/>
                </a:ext>
              </a:extLst>
            </p:cNvPr>
            <p:cNvSpPr/>
            <p:nvPr/>
          </p:nvSpPr>
          <p:spPr>
            <a:xfrm>
              <a:off x="12322794" y="3164839"/>
              <a:ext cx="288000" cy="288000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64" name="Picture 3">
              <a:extLst>
                <a:ext uri="{FF2B5EF4-FFF2-40B4-BE49-F238E27FC236}">
                  <a16:creationId xmlns:a16="http://schemas.microsoft.com/office/drawing/2014/main" id="{7E14B7C4-48BA-4A6D-BBD7-0D60A236F3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363259" y="5085783"/>
              <a:ext cx="1107757" cy="297656"/>
            </a:xfrm>
            <a:prstGeom prst="roundRect">
              <a:avLst>
                <a:gd name="adj" fmla="val 14496"/>
              </a:avLst>
            </a:prstGeom>
            <a:solidFill>
              <a:schemeClr val="bg2"/>
            </a:solidFill>
            <a:ln>
              <a:noFill/>
            </a:ln>
          </p:spPr>
        </p:pic>
        <p:pic>
          <p:nvPicPr>
            <p:cNvPr id="66" name="Picture 3">
              <a:extLst>
                <a:ext uri="{FF2B5EF4-FFF2-40B4-BE49-F238E27FC236}">
                  <a16:creationId xmlns:a16="http://schemas.microsoft.com/office/drawing/2014/main" id="{540B4FDF-8C78-46BD-8A56-F6CC9721A4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432717" y="5126264"/>
              <a:ext cx="792088" cy="226219"/>
            </a:xfrm>
            <a:prstGeom prst="roundRect">
              <a:avLst>
                <a:gd name="adj" fmla="val 14496"/>
              </a:avLst>
            </a:prstGeom>
            <a:solidFill>
              <a:schemeClr val="bg2"/>
            </a:solidFill>
            <a:ln>
              <a:noFill/>
            </a:ln>
          </p:spPr>
        </p:pic>
        <p:sp>
          <p:nvSpPr>
            <p:cNvPr id="67" name="Tekstvak 66">
              <a:extLst>
                <a:ext uri="{FF2B5EF4-FFF2-40B4-BE49-F238E27FC236}">
                  <a16:creationId xmlns:a16="http://schemas.microsoft.com/office/drawing/2014/main" id="{9B32AA46-95D3-4163-9B34-A3CB2B15E82E}"/>
                </a:ext>
              </a:extLst>
            </p:cNvPr>
            <p:cNvSpPr txBox="1"/>
            <p:nvPr/>
          </p:nvSpPr>
          <p:spPr>
            <a:xfrm>
              <a:off x="12445341" y="5120356"/>
              <a:ext cx="779464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>
                    <a:outerShdw blurRad="25400" algn="ctr" rotWithShape="0">
                      <a:prstClr val="white"/>
                    </a:outerShdw>
                  </a:effectLst>
                  <a:uLnTx/>
                  <a:uFillTx/>
                </a:rPr>
                <a:t>Openen</a:t>
              </a:r>
            </a:p>
          </p:txBody>
        </p:sp>
        <p:sp>
          <p:nvSpPr>
            <p:cNvPr id="68" name="Rechthoek 67">
              <a:extLst>
                <a:ext uri="{FF2B5EF4-FFF2-40B4-BE49-F238E27FC236}">
                  <a16:creationId xmlns:a16="http://schemas.microsoft.com/office/drawing/2014/main" id="{ECBF3C2A-C081-44A9-9F72-03220AEAD7D1}"/>
                </a:ext>
              </a:extLst>
            </p:cNvPr>
            <p:cNvSpPr/>
            <p:nvPr/>
          </p:nvSpPr>
          <p:spPr>
            <a:xfrm>
              <a:off x="12192000" y="1066500"/>
              <a:ext cx="2773430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400" b="1" noProof="0" dirty="0">
                  <a:solidFill>
                    <a:schemeClr val="bg2"/>
                  </a:solidFill>
                </a:rPr>
                <a:t>AFBEELDING IN ACHTERGROND</a:t>
              </a:r>
            </a:p>
          </p:txBody>
        </p:sp>
        <p:cxnSp>
          <p:nvCxnSpPr>
            <p:cNvPr id="69" name="Rechte verbindingslijn 68">
              <a:extLst>
                <a:ext uri="{FF2B5EF4-FFF2-40B4-BE49-F238E27FC236}">
                  <a16:creationId xmlns:a16="http://schemas.microsoft.com/office/drawing/2014/main" id="{1922E38E-4371-402A-8FB8-F6C054B7A27B}"/>
                </a:ext>
              </a:extLst>
            </p:cNvPr>
            <p:cNvCxnSpPr/>
            <p:nvPr/>
          </p:nvCxnSpPr>
          <p:spPr>
            <a:xfrm>
              <a:off x="12363259" y="1552940"/>
              <a:ext cx="2315433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Rechte verbindingslijn 69">
              <a:extLst>
                <a:ext uri="{FF2B5EF4-FFF2-40B4-BE49-F238E27FC236}">
                  <a16:creationId xmlns:a16="http://schemas.microsoft.com/office/drawing/2014/main" id="{7839453A-0CD3-41A4-B34C-123F61F5BC0D}"/>
                </a:ext>
              </a:extLst>
            </p:cNvPr>
            <p:cNvCxnSpPr/>
            <p:nvPr/>
          </p:nvCxnSpPr>
          <p:spPr>
            <a:xfrm>
              <a:off x="12335340" y="3062321"/>
              <a:ext cx="2315433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chte verbindingslijn 70">
              <a:extLst>
                <a:ext uri="{FF2B5EF4-FFF2-40B4-BE49-F238E27FC236}">
                  <a16:creationId xmlns:a16="http://schemas.microsoft.com/office/drawing/2014/main" id="{BB278C5E-7962-4BFD-AC29-3AAAB4808FBF}"/>
                </a:ext>
              </a:extLst>
            </p:cNvPr>
            <p:cNvCxnSpPr/>
            <p:nvPr/>
          </p:nvCxnSpPr>
          <p:spPr>
            <a:xfrm>
              <a:off x="12335679" y="5597430"/>
              <a:ext cx="2315433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3028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eneral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noProof="0"/>
              <a:t>Click to insert a title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C30E-C46E-4D3A-B19B-8C18D06B42C1}" type="datetimeFigureOut">
              <a:rPr lang="nl-NL" smtClean="0"/>
              <a:t>2-2-2023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59BEE-0819-43FB-9C57-CDE22B6819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249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B45B0C-4599-1F99-0ED1-34F5203CB9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611AA95-0945-7DAA-49BF-7BE9629D0F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C157791-F8D1-1B10-CB48-6520874BA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C30E-C46E-4D3A-B19B-8C18D06B42C1}" type="datetimeFigureOut">
              <a:rPr lang="nl-NL" smtClean="0"/>
              <a:t>2-2-2023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718A1A2-3707-2C98-D734-A2405F700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2EDAA3-4339-5C3B-6D7A-1CA0F5CC7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59BEE-0819-43FB-9C57-CDE22B6819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7030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somm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651001"/>
            <a:ext cx="10972800" cy="3860800"/>
          </a:xfrm>
          <a:prstGeom prst="rect">
            <a:avLst/>
          </a:prstGeom>
        </p:spPr>
        <p:txBody>
          <a:bodyPr wrap="square" lIns="0" tIns="0" bIns="0" numCol="1" spcCol="360000">
            <a:noAutofit/>
          </a:bodyPr>
          <a:lstStyle>
            <a:lvl1pPr marL="457189" indent="-457189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&gt;"/>
              <a:defRPr sz="3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0"/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609600"/>
          </a:xfrm>
          <a:prstGeom prst="rect">
            <a:avLst/>
          </a:prstGeom>
          <a:effectLst/>
        </p:spPr>
        <p:txBody>
          <a:bodyPr lIns="0">
            <a:noAutofit/>
          </a:bodyPr>
          <a:lstStyle>
            <a:lvl1pPr algn="l">
              <a:lnSpc>
                <a:spcPct val="100000"/>
              </a:lnSpc>
              <a:defRPr sz="4267" b="0" spc="0" baseline="0">
                <a:solidFill>
                  <a:srgbClr val="007F2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916714"/>
            <a:ext cx="10972800" cy="46672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spcBef>
                <a:spcPts val="0"/>
              </a:spcBef>
              <a:buNone/>
              <a:defRPr sz="2667" b="0" spc="0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 dirty="0" err="1"/>
              <a:t>Ondertitel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051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58D2A74-F139-4210-AA83-60A3ADE5CC2F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097482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ssion - Innovate SHAP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48338" y="1480459"/>
            <a:ext cx="5311096" cy="1956934"/>
          </a:xfrm>
        </p:spPr>
        <p:txBody>
          <a:bodyPr anchor="b"/>
          <a:lstStyle>
            <a:lvl1pPr algn="l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Click to insert a title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41081" y="3437393"/>
            <a:ext cx="5311096" cy="873350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Subtitle</a:t>
            </a:r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7659" y="4498975"/>
            <a:ext cx="5311775" cy="58102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noProof="0"/>
              <a:t>Date</a:t>
            </a:r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63" y="6361321"/>
            <a:ext cx="1033731" cy="326608"/>
          </a:xfrm>
          <a:prstGeom prst="rect">
            <a:avLst/>
          </a:prstGeom>
        </p:spPr>
      </p:pic>
      <p:grpSp>
        <p:nvGrpSpPr>
          <p:cNvPr id="82" name="Groep 81"/>
          <p:cNvGrpSpPr/>
          <p:nvPr/>
        </p:nvGrpSpPr>
        <p:grpSpPr>
          <a:xfrm>
            <a:off x="2781300" y="4241235"/>
            <a:ext cx="4916720" cy="2546846"/>
            <a:chOff x="1384096" y="4241235"/>
            <a:chExt cx="4916720" cy="2546846"/>
          </a:xfrm>
          <a:gradFill flip="none" rotWithShape="1">
            <a:gsLst>
              <a:gs pos="85000">
                <a:schemeClr val="accent2">
                  <a:alpha val="5000"/>
                </a:schemeClr>
              </a:gs>
              <a:gs pos="35000">
                <a:schemeClr val="accent2"/>
              </a:gs>
              <a:gs pos="10000">
                <a:schemeClr val="accent2"/>
              </a:gs>
            </a:gsLst>
            <a:lin ang="5400000" scaled="0"/>
            <a:tileRect/>
          </a:gradFill>
        </p:grpSpPr>
        <p:sp>
          <p:nvSpPr>
            <p:cNvPr id="83" name="Gelijkbenige driehoek 82"/>
            <p:cNvSpPr/>
            <p:nvPr/>
          </p:nvSpPr>
          <p:spPr>
            <a:xfrm>
              <a:off x="3721672" y="4241235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84" name="Gelijkbenige driehoek 83"/>
            <p:cNvSpPr/>
            <p:nvPr/>
          </p:nvSpPr>
          <p:spPr>
            <a:xfrm>
              <a:off x="3951955" y="446679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85" name="Gelijkbenige driehoek 84"/>
            <p:cNvSpPr/>
            <p:nvPr/>
          </p:nvSpPr>
          <p:spPr>
            <a:xfrm>
              <a:off x="3482515" y="446679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86" name="Gelijkbenige driehoek 85"/>
            <p:cNvSpPr/>
            <p:nvPr/>
          </p:nvSpPr>
          <p:spPr>
            <a:xfrm>
              <a:off x="4185985" y="470308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87" name="Gelijkbenige driehoek 86"/>
            <p:cNvSpPr/>
            <p:nvPr/>
          </p:nvSpPr>
          <p:spPr>
            <a:xfrm>
              <a:off x="3721672" y="470308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88" name="Gelijkbenige driehoek 87"/>
            <p:cNvSpPr/>
            <p:nvPr/>
          </p:nvSpPr>
          <p:spPr>
            <a:xfrm>
              <a:off x="4417285" y="4928640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89" name="Gelijkbenige driehoek 88"/>
            <p:cNvSpPr/>
            <p:nvPr/>
          </p:nvSpPr>
          <p:spPr>
            <a:xfrm>
              <a:off x="4651017" y="516889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90" name="Gelijkbenige driehoek 89"/>
            <p:cNvSpPr/>
            <p:nvPr/>
          </p:nvSpPr>
          <p:spPr>
            <a:xfrm>
              <a:off x="4185985" y="516889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91" name="Gelijkbenige driehoek 90"/>
            <p:cNvSpPr/>
            <p:nvPr/>
          </p:nvSpPr>
          <p:spPr>
            <a:xfrm>
              <a:off x="4875473" y="5394453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92" name="Gelijkbenige driehoek 91"/>
            <p:cNvSpPr/>
            <p:nvPr/>
          </p:nvSpPr>
          <p:spPr>
            <a:xfrm>
              <a:off x="4417285" y="5394453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93" name="Gelijkbenige driehoek 92"/>
            <p:cNvSpPr/>
            <p:nvPr/>
          </p:nvSpPr>
          <p:spPr>
            <a:xfrm>
              <a:off x="3721672" y="516889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94" name="Gelijkbenige driehoek 93"/>
            <p:cNvSpPr/>
            <p:nvPr/>
          </p:nvSpPr>
          <p:spPr>
            <a:xfrm>
              <a:off x="3951955" y="5394453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95" name="Gelijkbenige driehoek 94"/>
            <p:cNvSpPr/>
            <p:nvPr/>
          </p:nvSpPr>
          <p:spPr>
            <a:xfrm>
              <a:off x="3482515" y="5394453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96" name="Gelijkbenige driehoek 95"/>
            <p:cNvSpPr/>
            <p:nvPr/>
          </p:nvSpPr>
          <p:spPr>
            <a:xfrm>
              <a:off x="4185985" y="5636818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97" name="Gelijkbenige driehoek 96"/>
            <p:cNvSpPr/>
            <p:nvPr/>
          </p:nvSpPr>
          <p:spPr>
            <a:xfrm>
              <a:off x="3721672" y="5636818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98" name="Gelijkbenige driehoek 97"/>
            <p:cNvSpPr/>
            <p:nvPr/>
          </p:nvSpPr>
          <p:spPr>
            <a:xfrm>
              <a:off x="2787966" y="516889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99" name="Gelijkbenige driehoek 98"/>
            <p:cNvSpPr/>
            <p:nvPr/>
          </p:nvSpPr>
          <p:spPr>
            <a:xfrm>
              <a:off x="3020753" y="5394453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00" name="Gelijkbenige driehoek 99"/>
            <p:cNvSpPr/>
            <p:nvPr/>
          </p:nvSpPr>
          <p:spPr>
            <a:xfrm>
              <a:off x="2556022" y="5394453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01" name="Gelijkbenige driehoek 100"/>
            <p:cNvSpPr/>
            <p:nvPr/>
          </p:nvSpPr>
          <p:spPr>
            <a:xfrm>
              <a:off x="3252279" y="5636818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02" name="Gelijkbenige driehoek 101"/>
            <p:cNvSpPr/>
            <p:nvPr/>
          </p:nvSpPr>
          <p:spPr>
            <a:xfrm>
              <a:off x="2787966" y="5636818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03" name="Gelijkbenige driehoek 102"/>
            <p:cNvSpPr/>
            <p:nvPr/>
          </p:nvSpPr>
          <p:spPr>
            <a:xfrm>
              <a:off x="3252279" y="470308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04" name="Gelijkbenige driehoek 103"/>
            <p:cNvSpPr/>
            <p:nvPr/>
          </p:nvSpPr>
          <p:spPr>
            <a:xfrm>
              <a:off x="3482515" y="4928640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05" name="Gelijkbenige driehoek 104"/>
            <p:cNvSpPr/>
            <p:nvPr/>
          </p:nvSpPr>
          <p:spPr>
            <a:xfrm>
              <a:off x="3020753" y="4928640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06" name="Gelijkbenige driehoek 105"/>
            <p:cNvSpPr/>
            <p:nvPr/>
          </p:nvSpPr>
          <p:spPr>
            <a:xfrm>
              <a:off x="3252279" y="516889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07" name="Gelijkbenige driehoek 106"/>
            <p:cNvSpPr/>
            <p:nvPr/>
          </p:nvSpPr>
          <p:spPr>
            <a:xfrm>
              <a:off x="2316147" y="5636818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08" name="Gelijkbenige driehoek 107"/>
            <p:cNvSpPr/>
            <p:nvPr/>
          </p:nvSpPr>
          <p:spPr>
            <a:xfrm>
              <a:off x="2556022" y="586845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09" name="Gelijkbenige driehoek 108"/>
            <p:cNvSpPr/>
            <p:nvPr/>
          </p:nvSpPr>
          <p:spPr>
            <a:xfrm>
              <a:off x="2090893" y="586845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10" name="Gelijkbenige driehoek 109"/>
            <p:cNvSpPr/>
            <p:nvPr/>
          </p:nvSpPr>
          <p:spPr>
            <a:xfrm>
              <a:off x="2315349" y="610474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11" name="Gelijkbenige driehoek 110"/>
            <p:cNvSpPr/>
            <p:nvPr/>
          </p:nvSpPr>
          <p:spPr>
            <a:xfrm>
              <a:off x="3020753" y="586845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12" name="Gelijkbenige driehoek 111"/>
            <p:cNvSpPr/>
            <p:nvPr/>
          </p:nvSpPr>
          <p:spPr>
            <a:xfrm>
              <a:off x="3252279" y="610474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13" name="Gelijkbenige driehoek 112"/>
            <p:cNvSpPr/>
            <p:nvPr/>
          </p:nvSpPr>
          <p:spPr>
            <a:xfrm>
              <a:off x="2787966" y="610474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14" name="Gelijkbenige driehoek 113"/>
            <p:cNvSpPr/>
            <p:nvPr/>
          </p:nvSpPr>
          <p:spPr>
            <a:xfrm>
              <a:off x="3951955" y="586845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15" name="Gelijkbenige driehoek 114"/>
            <p:cNvSpPr/>
            <p:nvPr/>
          </p:nvSpPr>
          <p:spPr>
            <a:xfrm>
              <a:off x="4185985" y="610474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16" name="Gelijkbenige driehoek 115"/>
            <p:cNvSpPr/>
            <p:nvPr/>
          </p:nvSpPr>
          <p:spPr>
            <a:xfrm>
              <a:off x="3721672" y="610474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17" name="Gelijkbenige driehoek 116"/>
            <p:cNvSpPr/>
            <p:nvPr/>
          </p:nvSpPr>
          <p:spPr>
            <a:xfrm>
              <a:off x="4648663" y="5636818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18" name="Gelijkbenige driehoek 117"/>
            <p:cNvSpPr/>
            <p:nvPr/>
          </p:nvSpPr>
          <p:spPr>
            <a:xfrm>
              <a:off x="4887722" y="586845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19" name="Gelijkbenige driehoek 118"/>
            <p:cNvSpPr/>
            <p:nvPr/>
          </p:nvSpPr>
          <p:spPr>
            <a:xfrm>
              <a:off x="4417285" y="586845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20" name="Gelijkbenige driehoek 119"/>
            <p:cNvSpPr/>
            <p:nvPr/>
          </p:nvSpPr>
          <p:spPr>
            <a:xfrm>
              <a:off x="4647865" y="610474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21" name="Gelijkbenige driehoek 120"/>
            <p:cNvSpPr/>
            <p:nvPr/>
          </p:nvSpPr>
          <p:spPr>
            <a:xfrm>
              <a:off x="5591468" y="610474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22" name="Gelijkbenige driehoek 121"/>
            <p:cNvSpPr/>
            <p:nvPr/>
          </p:nvSpPr>
          <p:spPr>
            <a:xfrm>
              <a:off x="5127155" y="610474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23" name="Gelijkbenige driehoek 122"/>
            <p:cNvSpPr/>
            <p:nvPr/>
          </p:nvSpPr>
          <p:spPr>
            <a:xfrm>
              <a:off x="5352409" y="586845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24" name="Gelijkbenige driehoek 123"/>
            <p:cNvSpPr/>
            <p:nvPr/>
          </p:nvSpPr>
          <p:spPr>
            <a:xfrm>
              <a:off x="5119618" y="5636818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25" name="Gelijkbenige driehoek 124"/>
            <p:cNvSpPr/>
            <p:nvPr/>
          </p:nvSpPr>
          <p:spPr>
            <a:xfrm>
              <a:off x="3951955" y="4928640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26" name="Gelijkbenige driehoek 125"/>
            <p:cNvSpPr/>
            <p:nvPr/>
          </p:nvSpPr>
          <p:spPr>
            <a:xfrm>
              <a:off x="3482515" y="586845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27" name="Gelijkbenige driehoek 126"/>
            <p:cNvSpPr/>
            <p:nvPr/>
          </p:nvSpPr>
          <p:spPr>
            <a:xfrm>
              <a:off x="2556022" y="6340557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28" name="Gelijkbenige driehoek 127"/>
            <p:cNvSpPr/>
            <p:nvPr/>
          </p:nvSpPr>
          <p:spPr>
            <a:xfrm>
              <a:off x="2090893" y="6340557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29" name="Gelijkbenige driehoek 128"/>
            <p:cNvSpPr/>
            <p:nvPr/>
          </p:nvSpPr>
          <p:spPr>
            <a:xfrm>
              <a:off x="2315349" y="657684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30" name="Gelijkbenige driehoek 129"/>
            <p:cNvSpPr/>
            <p:nvPr/>
          </p:nvSpPr>
          <p:spPr>
            <a:xfrm>
              <a:off x="3020753" y="6340557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31" name="Gelijkbenige driehoek 130"/>
            <p:cNvSpPr/>
            <p:nvPr/>
          </p:nvSpPr>
          <p:spPr>
            <a:xfrm>
              <a:off x="3252279" y="657684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32" name="Gelijkbenige driehoek 131"/>
            <p:cNvSpPr/>
            <p:nvPr/>
          </p:nvSpPr>
          <p:spPr>
            <a:xfrm>
              <a:off x="2787966" y="657684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33" name="Gelijkbenige driehoek 132"/>
            <p:cNvSpPr/>
            <p:nvPr/>
          </p:nvSpPr>
          <p:spPr>
            <a:xfrm>
              <a:off x="3951955" y="6340557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34" name="Gelijkbenige driehoek 133"/>
            <p:cNvSpPr/>
            <p:nvPr/>
          </p:nvSpPr>
          <p:spPr>
            <a:xfrm>
              <a:off x="4185985" y="657684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35" name="Gelijkbenige driehoek 134"/>
            <p:cNvSpPr/>
            <p:nvPr/>
          </p:nvSpPr>
          <p:spPr>
            <a:xfrm>
              <a:off x="3721672" y="657684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36" name="Gelijkbenige driehoek 135"/>
            <p:cNvSpPr/>
            <p:nvPr/>
          </p:nvSpPr>
          <p:spPr>
            <a:xfrm>
              <a:off x="4887722" y="6340557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37" name="Gelijkbenige driehoek 136"/>
            <p:cNvSpPr/>
            <p:nvPr/>
          </p:nvSpPr>
          <p:spPr>
            <a:xfrm>
              <a:off x="4417285" y="6340557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38" name="Gelijkbenige driehoek 137"/>
            <p:cNvSpPr/>
            <p:nvPr/>
          </p:nvSpPr>
          <p:spPr>
            <a:xfrm>
              <a:off x="4647865" y="657684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39" name="Gelijkbenige driehoek 138"/>
            <p:cNvSpPr/>
            <p:nvPr/>
          </p:nvSpPr>
          <p:spPr>
            <a:xfrm>
              <a:off x="5591468" y="657684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40" name="Gelijkbenige driehoek 139"/>
            <p:cNvSpPr/>
            <p:nvPr/>
          </p:nvSpPr>
          <p:spPr>
            <a:xfrm>
              <a:off x="5127155" y="657684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41" name="Gelijkbenige driehoek 140"/>
            <p:cNvSpPr/>
            <p:nvPr/>
          </p:nvSpPr>
          <p:spPr>
            <a:xfrm>
              <a:off x="5352409" y="6340557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42" name="Gelijkbenige driehoek 141"/>
            <p:cNvSpPr/>
            <p:nvPr/>
          </p:nvSpPr>
          <p:spPr>
            <a:xfrm>
              <a:off x="3482515" y="6340557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43" name="Gelijkbenige driehoek 142"/>
            <p:cNvSpPr/>
            <p:nvPr/>
          </p:nvSpPr>
          <p:spPr>
            <a:xfrm>
              <a:off x="1845858" y="6100090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44" name="Gelijkbenige driehoek 143"/>
            <p:cNvSpPr/>
            <p:nvPr/>
          </p:nvSpPr>
          <p:spPr>
            <a:xfrm>
              <a:off x="1629131" y="6340557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45" name="Gelijkbenige driehoek 144"/>
            <p:cNvSpPr/>
            <p:nvPr/>
          </p:nvSpPr>
          <p:spPr>
            <a:xfrm>
              <a:off x="1845858" y="6574216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46" name="Gelijkbenige driehoek 145"/>
            <p:cNvSpPr/>
            <p:nvPr/>
          </p:nvSpPr>
          <p:spPr>
            <a:xfrm>
              <a:off x="1384096" y="6574215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47" name="Gelijkbenige driehoek 146"/>
            <p:cNvSpPr/>
            <p:nvPr/>
          </p:nvSpPr>
          <p:spPr>
            <a:xfrm>
              <a:off x="5824011" y="6337569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48" name="Gelijkbenige driehoek 147"/>
            <p:cNvSpPr/>
            <p:nvPr/>
          </p:nvSpPr>
          <p:spPr>
            <a:xfrm>
              <a:off x="6055781" y="657684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</p:grpSp>
      <p:sp>
        <p:nvSpPr>
          <p:cNvPr id="150" name="Tijdelijke aanduiding voor afbeelding 13"/>
          <p:cNvSpPr>
            <a:spLocks noGrp="1"/>
          </p:cNvSpPr>
          <p:nvPr>
            <p:ph type="pic" sz="quarter" idx="14" hasCustomPrompt="1"/>
          </p:nvPr>
        </p:nvSpPr>
        <p:spPr>
          <a:xfrm flipH="1">
            <a:off x="4569925" y="-10634"/>
            <a:ext cx="7638423" cy="6867907"/>
          </a:xfrm>
          <a:custGeom>
            <a:avLst/>
            <a:gdLst>
              <a:gd name="connsiteX0" fmla="*/ 0 w 5283132"/>
              <a:gd name="connsiteY0" fmla="*/ 0 h 5790727"/>
              <a:gd name="connsiteX1" fmla="*/ 2387751 w 5283132"/>
              <a:gd name="connsiteY1" fmla="*/ 0 h 5790727"/>
              <a:gd name="connsiteX2" fmla="*/ 5283132 w 5283132"/>
              <a:gd name="connsiteY2" fmla="*/ 2895381 h 5790727"/>
              <a:gd name="connsiteX3" fmla="*/ 2387751 w 5283132"/>
              <a:gd name="connsiteY3" fmla="*/ 5790727 h 5790727"/>
              <a:gd name="connsiteX4" fmla="*/ 0 w 5283132"/>
              <a:gd name="connsiteY4" fmla="*/ 5790727 h 5790727"/>
              <a:gd name="connsiteX0" fmla="*/ 0 w 6441400"/>
              <a:gd name="connsiteY0" fmla="*/ 0 h 5799706"/>
              <a:gd name="connsiteX1" fmla="*/ 3546019 w 6441400"/>
              <a:gd name="connsiteY1" fmla="*/ 8979 h 5799706"/>
              <a:gd name="connsiteX2" fmla="*/ 6441400 w 6441400"/>
              <a:gd name="connsiteY2" fmla="*/ 2904360 h 5799706"/>
              <a:gd name="connsiteX3" fmla="*/ 3546019 w 6441400"/>
              <a:gd name="connsiteY3" fmla="*/ 5799706 h 5799706"/>
              <a:gd name="connsiteX4" fmla="*/ 1158268 w 6441400"/>
              <a:gd name="connsiteY4" fmla="*/ 5799706 h 5799706"/>
              <a:gd name="connsiteX5" fmla="*/ 0 w 6441400"/>
              <a:gd name="connsiteY5" fmla="*/ 0 h 5799706"/>
              <a:gd name="connsiteX0" fmla="*/ 8979 w 6450379"/>
              <a:gd name="connsiteY0" fmla="*/ 0 h 5799706"/>
              <a:gd name="connsiteX1" fmla="*/ 3554998 w 6450379"/>
              <a:gd name="connsiteY1" fmla="*/ 8979 h 5799706"/>
              <a:gd name="connsiteX2" fmla="*/ 6450379 w 6450379"/>
              <a:gd name="connsiteY2" fmla="*/ 2904360 h 5799706"/>
              <a:gd name="connsiteX3" fmla="*/ 3554998 w 6450379"/>
              <a:gd name="connsiteY3" fmla="*/ 5799706 h 5799706"/>
              <a:gd name="connsiteX4" fmla="*/ 0 w 6450379"/>
              <a:gd name="connsiteY4" fmla="*/ 5799706 h 5799706"/>
              <a:gd name="connsiteX5" fmla="*/ 8979 w 6450379"/>
              <a:gd name="connsiteY5" fmla="*/ 0 h 5799706"/>
              <a:gd name="connsiteX0" fmla="*/ 8979 w 6450379"/>
              <a:gd name="connsiteY0" fmla="*/ 0 h 5799706"/>
              <a:gd name="connsiteX1" fmla="*/ 3554998 w 6450379"/>
              <a:gd name="connsiteY1" fmla="*/ 8979 h 5799706"/>
              <a:gd name="connsiteX2" fmla="*/ 6450379 w 6450379"/>
              <a:gd name="connsiteY2" fmla="*/ 2904360 h 5799706"/>
              <a:gd name="connsiteX3" fmla="*/ 3554998 w 6450379"/>
              <a:gd name="connsiteY3" fmla="*/ 5799706 h 5799706"/>
              <a:gd name="connsiteX4" fmla="*/ 0 w 6450379"/>
              <a:gd name="connsiteY4" fmla="*/ 5799706 h 5799706"/>
              <a:gd name="connsiteX5" fmla="*/ 8979 w 6450379"/>
              <a:gd name="connsiteY5" fmla="*/ 0 h 5799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50379" h="5799706">
                <a:moveTo>
                  <a:pt x="8979" y="0"/>
                </a:moveTo>
                <a:lnTo>
                  <a:pt x="3554998" y="8979"/>
                </a:lnTo>
                <a:lnTo>
                  <a:pt x="6450379" y="2904360"/>
                </a:lnTo>
                <a:lnTo>
                  <a:pt x="3554998" y="5799706"/>
                </a:lnTo>
                <a:lnTo>
                  <a:pt x="0" y="5799706"/>
                </a:lnTo>
                <a:cubicBezTo>
                  <a:pt x="0" y="3869464"/>
                  <a:pt x="8979" y="1930242"/>
                  <a:pt x="8979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Insert Image</a:t>
            </a:r>
          </a:p>
        </p:txBody>
      </p:sp>
      <p:grpSp>
        <p:nvGrpSpPr>
          <p:cNvPr id="74" name="Groep 73">
            <a:extLst>
              <a:ext uri="{FF2B5EF4-FFF2-40B4-BE49-F238E27FC236}">
                <a16:creationId xmlns:a16="http://schemas.microsoft.com/office/drawing/2014/main" id="{6A2BCEE3-CD0D-4D54-BEDC-2D7AE8A1F192}"/>
              </a:ext>
            </a:extLst>
          </p:cNvPr>
          <p:cNvGrpSpPr/>
          <p:nvPr/>
        </p:nvGrpSpPr>
        <p:grpSpPr>
          <a:xfrm>
            <a:off x="12361092" y="0"/>
            <a:ext cx="2773430" cy="4530930"/>
            <a:chOff x="12192000" y="1066500"/>
            <a:chExt cx="2773430" cy="4530930"/>
          </a:xfrm>
        </p:grpSpPr>
        <p:sp>
          <p:nvSpPr>
            <p:cNvPr id="75" name="Tekstvak 33">
              <a:extLst>
                <a:ext uri="{FF2B5EF4-FFF2-40B4-BE49-F238E27FC236}">
                  <a16:creationId xmlns:a16="http://schemas.microsoft.com/office/drawing/2014/main" id="{3A9A41B2-2C73-4EC3-BCCC-7E4B54C6A818}"/>
                </a:ext>
              </a:extLst>
            </p:cNvPr>
            <p:cNvSpPr txBox="1"/>
            <p:nvPr/>
          </p:nvSpPr>
          <p:spPr>
            <a:xfrm>
              <a:off x="12365810" y="2094086"/>
              <a:ext cx="2285302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  <a:t>Klik op het icoon om een afbeelding in te voegen.</a:t>
              </a:r>
            </a:p>
          </p:txBody>
        </p:sp>
        <p:sp>
          <p:nvSpPr>
            <p:cNvPr id="76" name="Tekstvak 33">
              <a:extLst>
                <a:ext uri="{FF2B5EF4-FFF2-40B4-BE49-F238E27FC236}">
                  <a16:creationId xmlns:a16="http://schemas.microsoft.com/office/drawing/2014/main" id="{7591AAB0-C29F-4B94-BD12-7975BDC8B0DB}"/>
                </a:ext>
              </a:extLst>
            </p:cNvPr>
            <p:cNvSpPr txBox="1"/>
            <p:nvPr/>
          </p:nvSpPr>
          <p:spPr>
            <a:xfrm>
              <a:off x="12365810" y="4233470"/>
              <a:ext cx="2142447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  <a:t>´Invoegen´</a:t>
              </a:r>
            </a:p>
          </p:txBody>
        </p:sp>
        <p:sp>
          <p:nvSpPr>
            <p:cNvPr id="77" name="Ovaal 76">
              <a:extLst>
                <a:ext uri="{FF2B5EF4-FFF2-40B4-BE49-F238E27FC236}">
                  <a16:creationId xmlns:a16="http://schemas.microsoft.com/office/drawing/2014/main" id="{EF18BC2A-76DE-4C06-A69F-28F73D6AC519}"/>
                </a:ext>
              </a:extLst>
            </p:cNvPr>
            <p:cNvSpPr/>
            <p:nvPr/>
          </p:nvSpPr>
          <p:spPr>
            <a:xfrm>
              <a:off x="12322794" y="1597809"/>
              <a:ext cx="288000" cy="288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nl-NL" sz="1050" noProof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  <p:sp>
          <p:nvSpPr>
            <p:cNvPr id="78" name="Ovaal 77">
              <a:extLst>
                <a:ext uri="{FF2B5EF4-FFF2-40B4-BE49-F238E27FC236}">
                  <a16:creationId xmlns:a16="http://schemas.microsoft.com/office/drawing/2014/main" id="{463A9377-D6BD-42B4-9D46-F372AB0AC4DA}"/>
                </a:ext>
              </a:extLst>
            </p:cNvPr>
            <p:cNvSpPr/>
            <p:nvPr/>
          </p:nvSpPr>
          <p:spPr>
            <a:xfrm>
              <a:off x="12322794" y="3759924"/>
              <a:ext cx="288000" cy="288000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79" name="Picture 3">
              <a:extLst>
                <a:ext uri="{FF2B5EF4-FFF2-40B4-BE49-F238E27FC236}">
                  <a16:creationId xmlns:a16="http://schemas.microsoft.com/office/drawing/2014/main" id="{FCF8615F-5B9D-4707-81FA-46D1496373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363259" y="5085783"/>
              <a:ext cx="1107757" cy="297656"/>
            </a:xfrm>
            <a:prstGeom prst="roundRect">
              <a:avLst>
                <a:gd name="adj" fmla="val 14496"/>
              </a:avLst>
            </a:prstGeom>
            <a:solidFill>
              <a:schemeClr val="bg2"/>
            </a:solidFill>
            <a:ln>
              <a:noFill/>
            </a:ln>
          </p:spPr>
        </p:pic>
        <p:pic>
          <p:nvPicPr>
            <p:cNvPr id="80" name="Picture 3">
              <a:extLst>
                <a:ext uri="{FF2B5EF4-FFF2-40B4-BE49-F238E27FC236}">
                  <a16:creationId xmlns:a16="http://schemas.microsoft.com/office/drawing/2014/main" id="{BF31EA0B-44CF-416E-B722-77416D4732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432717" y="5126264"/>
              <a:ext cx="792088" cy="226219"/>
            </a:xfrm>
            <a:prstGeom prst="roundRect">
              <a:avLst>
                <a:gd name="adj" fmla="val 14496"/>
              </a:avLst>
            </a:prstGeom>
            <a:solidFill>
              <a:schemeClr val="bg2"/>
            </a:solidFill>
            <a:ln>
              <a:noFill/>
            </a:ln>
          </p:spPr>
        </p:pic>
        <p:sp>
          <p:nvSpPr>
            <p:cNvPr id="81" name="Tekstvak 80">
              <a:extLst>
                <a:ext uri="{FF2B5EF4-FFF2-40B4-BE49-F238E27FC236}">
                  <a16:creationId xmlns:a16="http://schemas.microsoft.com/office/drawing/2014/main" id="{D49784A8-4A55-4245-B2F3-7F5AB15C8CE3}"/>
                </a:ext>
              </a:extLst>
            </p:cNvPr>
            <p:cNvSpPr txBox="1"/>
            <p:nvPr/>
          </p:nvSpPr>
          <p:spPr>
            <a:xfrm>
              <a:off x="12445341" y="5120356"/>
              <a:ext cx="779464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>
                    <a:outerShdw blurRad="25400" algn="ctr" rotWithShape="0">
                      <a:prstClr val="white"/>
                    </a:outerShdw>
                  </a:effectLst>
                  <a:uLnTx/>
                  <a:uFillTx/>
                </a:rPr>
                <a:t>Invoegen</a:t>
              </a:r>
            </a:p>
          </p:txBody>
        </p:sp>
        <p:sp>
          <p:nvSpPr>
            <p:cNvPr id="149" name="Rechthoek 148">
              <a:extLst>
                <a:ext uri="{FF2B5EF4-FFF2-40B4-BE49-F238E27FC236}">
                  <a16:creationId xmlns:a16="http://schemas.microsoft.com/office/drawing/2014/main" id="{BBCA97BA-D3F2-4F4A-994B-FCD2DBD47068}"/>
                </a:ext>
              </a:extLst>
            </p:cNvPr>
            <p:cNvSpPr/>
            <p:nvPr/>
          </p:nvSpPr>
          <p:spPr>
            <a:xfrm>
              <a:off x="12192000" y="1066500"/>
              <a:ext cx="2773430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400" b="1" noProof="0" dirty="0">
                  <a:solidFill>
                    <a:schemeClr val="bg2"/>
                  </a:solidFill>
                </a:rPr>
                <a:t>AFBEELDING INVOEGEN</a:t>
              </a:r>
            </a:p>
          </p:txBody>
        </p:sp>
        <p:cxnSp>
          <p:nvCxnSpPr>
            <p:cNvPr id="151" name="Rechte verbindingslijn 150">
              <a:extLst>
                <a:ext uri="{FF2B5EF4-FFF2-40B4-BE49-F238E27FC236}">
                  <a16:creationId xmlns:a16="http://schemas.microsoft.com/office/drawing/2014/main" id="{6AA31F90-D09E-4BB0-8E11-55188B50A871}"/>
                </a:ext>
              </a:extLst>
            </p:cNvPr>
            <p:cNvCxnSpPr/>
            <p:nvPr/>
          </p:nvCxnSpPr>
          <p:spPr>
            <a:xfrm>
              <a:off x="12335679" y="1451486"/>
              <a:ext cx="2315433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Rechte verbindingslijn 151">
              <a:extLst>
                <a:ext uri="{FF2B5EF4-FFF2-40B4-BE49-F238E27FC236}">
                  <a16:creationId xmlns:a16="http://schemas.microsoft.com/office/drawing/2014/main" id="{BFB9E2E2-F725-4191-BF47-D60BA2F5AEAE}"/>
                </a:ext>
              </a:extLst>
            </p:cNvPr>
            <p:cNvCxnSpPr/>
            <p:nvPr/>
          </p:nvCxnSpPr>
          <p:spPr>
            <a:xfrm>
              <a:off x="12335340" y="3657406"/>
              <a:ext cx="2315433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Rechte verbindingslijn 152">
              <a:extLst>
                <a:ext uri="{FF2B5EF4-FFF2-40B4-BE49-F238E27FC236}">
                  <a16:creationId xmlns:a16="http://schemas.microsoft.com/office/drawing/2014/main" id="{37B94980-AC2B-4796-93CC-FC98E76DA4E2}"/>
                </a:ext>
              </a:extLst>
            </p:cNvPr>
            <p:cNvCxnSpPr/>
            <p:nvPr/>
          </p:nvCxnSpPr>
          <p:spPr>
            <a:xfrm>
              <a:off x="12335679" y="5597430"/>
              <a:ext cx="2315433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4" name="Afbeelding 153">
              <a:extLst>
                <a:ext uri="{FF2B5EF4-FFF2-40B4-BE49-F238E27FC236}">
                  <a16:creationId xmlns:a16="http://schemas.microsoft.com/office/drawing/2014/main" id="{85A8CA0A-6CA2-40A4-ACE5-E5053B2B6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35340" y="2635003"/>
              <a:ext cx="715756" cy="6383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114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sion - Innovate 25/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jdelijke aanduiding voor afbeelding 2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528990" cy="6857274"/>
          </a:xfrm>
          <a:custGeom>
            <a:avLst/>
            <a:gdLst>
              <a:gd name="connsiteX0" fmla="*/ 0 w 4528990"/>
              <a:gd name="connsiteY0" fmla="*/ 0 h 6857274"/>
              <a:gd name="connsiteX1" fmla="*/ 1100332 w 4528990"/>
              <a:gd name="connsiteY1" fmla="*/ 0 h 6857274"/>
              <a:gd name="connsiteX2" fmla="*/ 4528990 w 4528990"/>
              <a:gd name="connsiteY2" fmla="*/ 3428658 h 6857274"/>
              <a:gd name="connsiteX3" fmla="*/ 1100332 w 4528990"/>
              <a:gd name="connsiteY3" fmla="*/ 6857274 h 6857274"/>
              <a:gd name="connsiteX4" fmla="*/ 0 w 4528990"/>
              <a:gd name="connsiteY4" fmla="*/ 6857274 h 685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8990" h="6857274">
                <a:moveTo>
                  <a:pt x="0" y="0"/>
                </a:moveTo>
                <a:lnTo>
                  <a:pt x="1100332" y="0"/>
                </a:lnTo>
                <a:lnTo>
                  <a:pt x="4528990" y="3428658"/>
                </a:lnTo>
                <a:lnTo>
                  <a:pt x="1100332" y="6857274"/>
                </a:lnTo>
                <a:lnTo>
                  <a:pt x="0" y="685727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Insert Image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359BEE-0819-43FB-9C57-CDE22B681983}" type="slidenum">
              <a:rPr lang="nl-NL" smtClean="0"/>
              <a:t>‹nr.›</a:t>
            </a:fld>
            <a:endParaRPr lang="nl-NL"/>
          </a:p>
        </p:txBody>
      </p:sp>
      <p:grpSp>
        <p:nvGrpSpPr>
          <p:cNvPr id="31" name="Groep 30"/>
          <p:cNvGrpSpPr/>
          <p:nvPr/>
        </p:nvGrpSpPr>
        <p:grpSpPr>
          <a:xfrm>
            <a:off x="12361092" y="0"/>
            <a:ext cx="2773430" cy="4530930"/>
            <a:chOff x="12192000" y="1066500"/>
            <a:chExt cx="2773430" cy="4530930"/>
          </a:xfrm>
        </p:grpSpPr>
        <p:sp>
          <p:nvSpPr>
            <p:cNvPr id="32" name="Tekstvak 33"/>
            <p:cNvSpPr txBox="1"/>
            <p:nvPr/>
          </p:nvSpPr>
          <p:spPr>
            <a:xfrm>
              <a:off x="12365810" y="2094086"/>
              <a:ext cx="2285302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  <a:t>Klik op het icoon om een afbeelding in te voegen.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33" name="Tekstvak 33"/>
            <p:cNvSpPr txBox="1"/>
            <p:nvPr/>
          </p:nvSpPr>
          <p:spPr>
            <a:xfrm>
              <a:off x="12365810" y="4233470"/>
              <a:ext cx="2142447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2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34" name="Ovaal 33"/>
            <p:cNvSpPr/>
            <p:nvPr/>
          </p:nvSpPr>
          <p:spPr>
            <a:xfrm>
              <a:off x="12322794" y="1597809"/>
              <a:ext cx="288000" cy="288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nl-NL" sz="1050" noProof="0" dirty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  <p:sp>
          <p:nvSpPr>
            <p:cNvPr id="35" name="Ovaal 34"/>
            <p:cNvSpPr/>
            <p:nvPr/>
          </p:nvSpPr>
          <p:spPr>
            <a:xfrm>
              <a:off x="12322794" y="3759924"/>
              <a:ext cx="288000" cy="288000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36" name="Picture 3"/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363259" y="5085783"/>
              <a:ext cx="1107757" cy="297656"/>
            </a:xfrm>
            <a:prstGeom prst="roundRect">
              <a:avLst>
                <a:gd name="adj" fmla="val 14496"/>
              </a:avLst>
            </a:prstGeom>
            <a:solidFill>
              <a:schemeClr val="bg2"/>
            </a:solidFill>
            <a:ln>
              <a:noFill/>
            </a:ln>
          </p:spPr>
        </p:pic>
        <p:pic>
          <p:nvPicPr>
            <p:cNvPr id="37" name="Picture 3"/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432717" y="5126264"/>
              <a:ext cx="792088" cy="226219"/>
            </a:xfrm>
            <a:prstGeom prst="roundRect">
              <a:avLst>
                <a:gd name="adj" fmla="val 14496"/>
              </a:avLst>
            </a:prstGeom>
            <a:solidFill>
              <a:schemeClr val="bg2"/>
            </a:solidFill>
            <a:ln>
              <a:noFill/>
            </a:ln>
          </p:spPr>
        </p:pic>
        <p:sp>
          <p:nvSpPr>
            <p:cNvPr id="38" name="Tekstvak 37"/>
            <p:cNvSpPr txBox="1"/>
            <p:nvPr/>
          </p:nvSpPr>
          <p:spPr>
            <a:xfrm>
              <a:off x="12445341" y="5120356"/>
              <a:ext cx="779464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>
                    <a:outerShdw blurRad="25400" algn="ctr" rotWithShape="0">
                      <a:prstClr val="white"/>
                    </a:outerShdw>
                  </a:effectLst>
                  <a:uLnTx/>
                  <a:uFillTx/>
                </a:rPr>
                <a:t>Invoegen</a:t>
              </a:r>
              <a:endParaRPr kumimoji="0" lang="en-GB" sz="1000" b="1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>
                  <a:outerShdw blurRad="25400" algn="ctr" rotWithShape="0">
                    <a:prstClr val="white"/>
                  </a:outerShdw>
                </a:effectLst>
                <a:uLnTx/>
                <a:uFillTx/>
              </a:endParaRPr>
            </a:p>
          </p:txBody>
        </p:sp>
        <p:sp>
          <p:nvSpPr>
            <p:cNvPr id="39" name="Rechthoek 38"/>
            <p:cNvSpPr/>
            <p:nvPr/>
          </p:nvSpPr>
          <p:spPr>
            <a:xfrm>
              <a:off x="12192000" y="1066500"/>
              <a:ext cx="2773430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400" b="1" dirty="0">
                  <a:solidFill>
                    <a:schemeClr val="bg2"/>
                  </a:solidFill>
                </a:rPr>
                <a:t>AFBEELDING INVOEGEN</a:t>
              </a:r>
            </a:p>
          </p:txBody>
        </p:sp>
        <p:cxnSp>
          <p:nvCxnSpPr>
            <p:cNvPr id="40" name="Rechte verbindingslijn 39"/>
            <p:cNvCxnSpPr/>
            <p:nvPr/>
          </p:nvCxnSpPr>
          <p:spPr>
            <a:xfrm>
              <a:off x="12335679" y="1451486"/>
              <a:ext cx="2315433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Rechte verbindingslijn 40"/>
            <p:cNvCxnSpPr/>
            <p:nvPr/>
          </p:nvCxnSpPr>
          <p:spPr>
            <a:xfrm>
              <a:off x="12335340" y="3657406"/>
              <a:ext cx="2315433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Rechte verbindingslijn 41"/>
            <p:cNvCxnSpPr/>
            <p:nvPr/>
          </p:nvCxnSpPr>
          <p:spPr>
            <a:xfrm>
              <a:off x="12335679" y="5597430"/>
              <a:ext cx="2315433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Afbeelding 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35340" y="2635003"/>
              <a:ext cx="715756" cy="638377"/>
            </a:xfrm>
            <a:prstGeom prst="rect">
              <a:avLst/>
            </a:prstGeom>
          </p:spPr>
        </p:pic>
      </p:grpSp>
      <p:grpSp>
        <p:nvGrpSpPr>
          <p:cNvPr id="7" name="Groep 6"/>
          <p:cNvGrpSpPr/>
          <p:nvPr/>
        </p:nvGrpSpPr>
        <p:grpSpPr>
          <a:xfrm>
            <a:off x="1384096" y="4241235"/>
            <a:ext cx="4916720" cy="2546846"/>
            <a:chOff x="1384096" y="4241235"/>
            <a:chExt cx="4916720" cy="2546846"/>
          </a:xfrm>
          <a:gradFill flip="none" rotWithShape="1">
            <a:gsLst>
              <a:gs pos="100000">
                <a:schemeClr val="accent2">
                  <a:alpha val="5000"/>
                </a:schemeClr>
              </a:gs>
              <a:gs pos="35000">
                <a:schemeClr val="accent2"/>
              </a:gs>
              <a:gs pos="10000">
                <a:schemeClr val="accent2"/>
              </a:gs>
            </a:gsLst>
            <a:lin ang="5400000" scaled="0"/>
            <a:tileRect/>
          </a:gradFill>
        </p:grpSpPr>
        <p:sp>
          <p:nvSpPr>
            <p:cNvPr id="6" name="Gelijkbenige driehoek 5"/>
            <p:cNvSpPr/>
            <p:nvPr/>
          </p:nvSpPr>
          <p:spPr>
            <a:xfrm>
              <a:off x="3721672" y="4241235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23" name="Gelijkbenige driehoek 22"/>
            <p:cNvSpPr/>
            <p:nvPr/>
          </p:nvSpPr>
          <p:spPr>
            <a:xfrm>
              <a:off x="3951955" y="446679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24" name="Gelijkbenige driehoek 23"/>
            <p:cNvSpPr/>
            <p:nvPr/>
          </p:nvSpPr>
          <p:spPr>
            <a:xfrm>
              <a:off x="3482515" y="446679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25" name="Gelijkbenige driehoek 24"/>
            <p:cNvSpPr/>
            <p:nvPr/>
          </p:nvSpPr>
          <p:spPr>
            <a:xfrm>
              <a:off x="4185985" y="470308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26" name="Gelijkbenige driehoek 25"/>
            <p:cNvSpPr/>
            <p:nvPr/>
          </p:nvSpPr>
          <p:spPr>
            <a:xfrm>
              <a:off x="3721672" y="470308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27" name="Gelijkbenige driehoek 26"/>
            <p:cNvSpPr/>
            <p:nvPr/>
          </p:nvSpPr>
          <p:spPr>
            <a:xfrm>
              <a:off x="4417285" y="4928640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28" name="Gelijkbenige driehoek 27"/>
            <p:cNvSpPr/>
            <p:nvPr/>
          </p:nvSpPr>
          <p:spPr>
            <a:xfrm>
              <a:off x="4651017" y="516889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29" name="Gelijkbenige driehoek 28"/>
            <p:cNvSpPr/>
            <p:nvPr/>
          </p:nvSpPr>
          <p:spPr>
            <a:xfrm>
              <a:off x="4185985" y="516889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44" name="Gelijkbenige driehoek 43"/>
            <p:cNvSpPr/>
            <p:nvPr/>
          </p:nvSpPr>
          <p:spPr>
            <a:xfrm>
              <a:off x="4875473" y="5394453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45" name="Gelijkbenige driehoek 44"/>
            <p:cNvSpPr/>
            <p:nvPr/>
          </p:nvSpPr>
          <p:spPr>
            <a:xfrm>
              <a:off x="4417285" y="5394453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46" name="Gelijkbenige driehoek 45"/>
            <p:cNvSpPr/>
            <p:nvPr/>
          </p:nvSpPr>
          <p:spPr>
            <a:xfrm>
              <a:off x="3721672" y="516889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47" name="Gelijkbenige driehoek 46"/>
            <p:cNvSpPr/>
            <p:nvPr/>
          </p:nvSpPr>
          <p:spPr>
            <a:xfrm>
              <a:off x="3951955" y="5394453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48" name="Gelijkbenige driehoek 47"/>
            <p:cNvSpPr/>
            <p:nvPr/>
          </p:nvSpPr>
          <p:spPr>
            <a:xfrm>
              <a:off x="3482515" y="5394453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49" name="Gelijkbenige driehoek 48"/>
            <p:cNvSpPr/>
            <p:nvPr/>
          </p:nvSpPr>
          <p:spPr>
            <a:xfrm>
              <a:off x="4185985" y="5636818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50" name="Gelijkbenige driehoek 49"/>
            <p:cNvSpPr/>
            <p:nvPr/>
          </p:nvSpPr>
          <p:spPr>
            <a:xfrm>
              <a:off x="3721672" y="5636818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51" name="Gelijkbenige driehoek 50"/>
            <p:cNvSpPr/>
            <p:nvPr/>
          </p:nvSpPr>
          <p:spPr>
            <a:xfrm>
              <a:off x="2787966" y="516889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52" name="Gelijkbenige driehoek 51"/>
            <p:cNvSpPr/>
            <p:nvPr/>
          </p:nvSpPr>
          <p:spPr>
            <a:xfrm>
              <a:off x="3020753" y="5394453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53" name="Gelijkbenige driehoek 52"/>
            <p:cNvSpPr/>
            <p:nvPr/>
          </p:nvSpPr>
          <p:spPr>
            <a:xfrm>
              <a:off x="2556022" y="5394453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54" name="Gelijkbenige driehoek 53"/>
            <p:cNvSpPr/>
            <p:nvPr/>
          </p:nvSpPr>
          <p:spPr>
            <a:xfrm>
              <a:off x="3252279" y="5636818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55" name="Gelijkbenige driehoek 54"/>
            <p:cNvSpPr/>
            <p:nvPr/>
          </p:nvSpPr>
          <p:spPr>
            <a:xfrm>
              <a:off x="2787966" y="5636818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60" name="Gelijkbenige driehoek 59"/>
            <p:cNvSpPr/>
            <p:nvPr/>
          </p:nvSpPr>
          <p:spPr>
            <a:xfrm>
              <a:off x="3252279" y="470308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61" name="Gelijkbenige driehoek 60"/>
            <p:cNvSpPr/>
            <p:nvPr/>
          </p:nvSpPr>
          <p:spPr>
            <a:xfrm>
              <a:off x="3482515" y="4928640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62" name="Gelijkbenige driehoek 61"/>
            <p:cNvSpPr/>
            <p:nvPr/>
          </p:nvSpPr>
          <p:spPr>
            <a:xfrm>
              <a:off x="3020753" y="4928640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63" name="Gelijkbenige driehoek 62"/>
            <p:cNvSpPr/>
            <p:nvPr/>
          </p:nvSpPr>
          <p:spPr>
            <a:xfrm>
              <a:off x="3252279" y="516889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64" name="Gelijkbenige driehoek 63"/>
            <p:cNvSpPr/>
            <p:nvPr/>
          </p:nvSpPr>
          <p:spPr>
            <a:xfrm>
              <a:off x="2316147" y="5636818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65" name="Gelijkbenige driehoek 64"/>
            <p:cNvSpPr/>
            <p:nvPr/>
          </p:nvSpPr>
          <p:spPr>
            <a:xfrm>
              <a:off x="2556022" y="586845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66" name="Gelijkbenige driehoek 65"/>
            <p:cNvSpPr/>
            <p:nvPr/>
          </p:nvSpPr>
          <p:spPr>
            <a:xfrm>
              <a:off x="2090893" y="586845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67" name="Gelijkbenige driehoek 66"/>
            <p:cNvSpPr/>
            <p:nvPr/>
          </p:nvSpPr>
          <p:spPr>
            <a:xfrm>
              <a:off x="2315349" y="610474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68" name="Gelijkbenige driehoek 67"/>
            <p:cNvSpPr/>
            <p:nvPr/>
          </p:nvSpPr>
          <p:spPr>
            <a:xfrm>
              <a:off x="3020753" y="586845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69" name="Gelijkbenige driehoek 68"/>
            <p:cNvSpPr/>
            <p:nvPr/>
          </p:nvSpPr>
          <p:spPr>
            <a:xfrm>
              <a:off x="3252279" y="610474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70" name="Gelijkbenige driehoek 69"/>
            <p:cNvSpPr/>
            <p:nvPr/>
          </p:nvSpPr>
          <p:spPr>
            <a:xfrm>
              <a:off x="2787966" y="610474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72" name="Gelijkbenige driehoek 71"/>
            <p:cNvSpPr/>
            <p:nvPr/>
          </p:nvSpPr>
          <p:spPr>
            <a:xfrm>
              <a:off x="3951955" y="586845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73" name="Gelijkbenige driehoek 72"/>
            <p:cNvSpPr/>
            <p:nvPr/>
          </p:nvSpPr>
          <p:spPr>
            <a:xfrm>
              <a:off x="4185985" y="610474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74" name="Gelijkbenige driehoek 73"/>
            <p:cNvSpPr/>
            <p:nvPr/>
          </p:nvSpPr>
          <p:spPr>
            <a:xfrm>
              <a:off x="3721672" y="610474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76" name="Gelijkbenige driehoek 75"/>
            <p:cNvSpPr/>
            <p:nvPr/>
          </p:nvSpPr>
          <p:spPr>
            <a:xfrm>
              <a:off x="4648663" y="5636818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77" name="Gelijkbenige driehoek 76"/>
            <p:cNvSpPr/>
            <p:nvPr/>
          </p:nvSpPr>
          <p:spPr>
            <a:xfrm>
              <a:off x="4887722" y="586845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78" name="Gelijkbenige driehoek 77"/>
            <p:cNvSpPr/>
            <p:nvPr/>
          </p:nvSpPr>
          <p:spPr>
            <a:xfrm>
              <a:off x="4417285" y="586845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79" name="Gelijkbenige driehoek 78"/>
            <p:cNvSpPr/>
            <p:nvPr/>
          </p:nvSpPr>
          <p:spPr>
            <a:xfrm>
              <a:off x="4647865" y="610474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81" name="Gelijkbenige driehoek 80"/>
            <p:cNvSpPr/>
            <p:nvPr/>
          </p:nvSpPr>
          <p:spPr>
            <a:xfrm>
              <a:off x="5591468" y="610474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82" name="Gelijkbenige driehoek 81"/>
            <p:cNvSpPr/>
            <p:nvPr/>
          </p:nvSpPr>
          <p:spPr>
            <a:xfrm>
              <a:off x="5127155" y="610474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84" name="Gelijkbenige driehoek 83"/>
            <p:cNvSpPr/>
            <p:nvPr/>
          </p:nvSpPr>
          <p:spPr>
            <a:xfrm>
              <a:off x="5352409" y="586845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85" name="Gelijkbenige driehoek 84"/>
            <p:cNvSpPr/>
            <p:nvPr/>
          </p:nvSpPr>
          <p:spPr>
            <a:xfrm>
              <a:off x="5119618" y="5636818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86" name="Gelijkbenige driehoek 85"/>
            <p:cNvSpPr/>
            <p:nvPr/>
          </p:nvSpPr>
          <p:spPr>
            <a:xfrm>
              <a:off x="3951955" y="4928640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87" name="Gelijkbenige driehoek 86"/>
            <p:cNvSpPr/>
            <p:nvPr/>
          </p:nvSpPr>
          <p:spPr>
            <a:xfrm>
              <a:off x="3482515" y="586845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80" name="Gelijkbenige driehoek 79"/>
            <p:cNvSpPr/>
            <p:nvPr/>
          </p:nvSpPr>
          <p:spPr>
            <a:xfrm>
              <a:off x="2556022" y="6340557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88" name="Gelijkbenige driehoek 87"/>
            <p:cNvSpPr/>
            <p:nvPr/>
          </p:nvSpPr>
          <p:spPr>
            <a:xfrm>
              <a:off x="2090893" y="6340557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89" name="Gelijkbenige driehoek 88"/>
            <p:cNvSpPr/>
            <p:nvPr/>
          </p:nvSpPr>
          <p:spPr>
            <a:xfrm>
              <a:off x="2315349" y="657684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90" name="Gelijkbenige driehoek 89"/>
            <p:cNvSpPr/>
            <p:nvPr/>
          </p:nvSpPr>
          <p:spPr>
            <a:xfrm>
              <a:off x="3020753" y="6340557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91" name="Gelijkbenige driehoek 90"/>
            <p:cNvSpPr/>
            <p:nvPr/>
          </p:nvSpPr>
          <p:spPr>
            <a:xfrm>
              <a:off x="3252279" y="657684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92" name="Gelijkbenige driehoek 91"/>
            <p:cNvSpPr/>
            <p:nvPr/>
          </p:nvSpPr>
          <p:spPr>
            <a:xfrm>
              <a:off x="2787966" y="657684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93" name="Gelijkbenige driehoek 92"/>
            <p:cNvSpPr/>
            <p:nvPr/>
          </p:nvSpPr>
          <p:spPr>
            <a:xfrm>
              <a:off x="3951955" y="6340557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94" name="Gelijkbenige driehoek 93"/>
            <p:cNvSpPr/>
            <p:nvPr/>
          </p:nvSpPr>
          <p:spPr>
            <a:xfrm>
              <a:off x="4185985" y="657684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95" name="Gelijkbenige driehoek 94"/>
            <p:cNvSpPr/>
            <p:nvPr/>
          </p:nvSpPr>
          <p:spPr>
            <a:xfrm>
              <a:off x="3721672" y="657684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96" name="Gelijkbenige driehoek 95"/>
            <p:cNvSpPr/>
            <p:nvPr/>
          </p:nvSpPr>
          <p:spPr>
            <a:xfrm>
              <a:off x="4887722" y="6340557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97" name="Gelijkbenige driehoek 96"/>
            <p:cNvSpPr/>
            <p:nvPr/>
          </p:nvSpPr>
          <p:spPr>
            <a:xfrm>
              <a:off x="4417285" y="6340557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98" name="Gelijkbenige driehoek 97"/>
            <p:cNvSpPr/>
            <p:nvPr/>
          </p:nvSpPr>
          <p:spPr>
            <a:xfrm>
              <a:off x="4647865" y="657684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99" name="Gelijkbenige driehoek 98"/>
            <p:cNvSpPr/>
            <p:nvPr/>
          </p:nvSpPr>
          <p:spPr>
            <a:xfrm>
              <a:off x="5591468" y="657684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00" name="Gelijkbenige driehoek 99"/>
            <p:cNvSpPr/>
            <p:nvPr/>
          </p:nvSpPr>
          <p:spPr>
            <a:xfrm>
              <a:off x="5127155" y="657684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01" name="Gelijkbenige driehoek 100"/>
            <p:cNvSpPr/>
            <p:nvPr/>
          </p:nvSpPr>
          <p:spPr>
            <a:xfrm>
              <a:off x="5352409" y="6340557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02" name="Gelijkbenige driehoek 101"/>
            <p:cNvSpPr/>
            <p:nvPr/>
          </p:nvSpPr>
          <p:spPr>
            <a:xfrm>
              <a:off x="3482515" y="6340557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03" name="Gelijkbenige driehoek 102"/>
            <p:cNvSpPr/>
            <p:nvPr/>
          </p:nvSpPr>
          <p:spPr>
            <a:xfrm>
              <a:off x="1845858" y="6100090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04" name="Gelijkbenige driehoek 103"/>
            <p:cNvSpPr/>
            <p:nvPr/>
          </p:nvSpPr>
          <p:spPr>
            <a:xfrm>
              <a:off x="1629131" y="6340557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05" name="Gelijkbenige driehoek 104"/>
            <p:cNvSpPr/>
            <p:nvPr/>
          </p:nvSpPr>
          <p:spPr>
            <a:xfrm>
              <a:off x="1845858" y="6574216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06" name="Gelijkbenige driehoek 105"/>
            <p:cNvSpPr/>
            <p:nvPr/>
          </p:nvSpPr>
          <p:spPr>
            <a:xfrm>
              <a:off x="1384096" y="6574215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07" name="Gelijkbenige driehoek 106"/>
            <p:cNvSpPr/>
            <p:nvPr/>
          </p:nvSpPr>
          <p:spPr>
            <a:xfrm>
              <a:off x="5824011" y="6337569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108" name="Gelijkbenige driehoek 107"/>
            <p:cNvSpPr/>
            <p:nvPr/>
          </p:nvSpPr>
          <p:spPr>
            <a:xfrm>
              <a:off x="6055781" y="657684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</p:grpSp>
      <p:sp>
        <p:nvSpPr>
          <p:cNvPr id="110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658454" y="6420328"/>
            <a:ext cx="212284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F2C30E-C46E-4D3A-B19B-8C18D06B42C1}" type="datetimeFigureOut">
              <a:rPr lang="nl-NL" smtClean="0"/>
              <a:t>2-2-2023</a:t>
            </a:fld>
            <a:endParaRPr lang="nl-NL"/>
          </a:p>
        </p:txBody>
      </p:sp>
      <p:sp>
        <p:nvSpPr>
          <p:cNvPr id="112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4775200" y="1066500"/>
            <a:ext cx="7081838" cy="507550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Insert text</a:t>
            </a:r>
          </a:p>
          <a:p>
            <a:pPr lvl="1"/>
            <a:r>
              <a:rPr lang="nl-NL" noProof="0"/>
              <a:t>Second level</a:t>
            </a:r>
          </a:p>
          <a:p>
            <a:pPr lvl="2"/>
            <a:r>
              <a:rPr lang="nl-NL" noProof="0"/>
              <a:t>Third level</a:t>
            </a:r>
          </a:p>
          <a:p>
            <a:pPr lvl="3"/>
            <a:r>
              <a:rPr lang="nl-NL" noProof="0"/>
              <a:t>Fourth level </a:t>
            </a:r>
          </a:p>
          <a:p>
            <a:pPr lvl="4"/>
            <a:r>
              <a:rPr lang="nl-NL" noProof="0"/>
              <a:t>Fifth level (sub header)</a:t>
            </a:r>
          </a:p>
          <a:p>
            <a:pPr lvl="5"/>
            <a:r>
              <a:rPr lang="nl-NL" noProof="0"/>
              <a:t>Sixth level</a:t>
            </a:r>
          </a:p>
          <a:p>
            <a:pPr lvl="6"/>
            <a:r>
              <a:rPr lang="nl-NL" noProof="0"/>
              <a:t>Seventh level</a:t>
            </a:r>
          </a:p>
          <a:p>
            <a:pPr lvl="7"/>
            <a:r>
              <a:rPr lang="nl-NL" noProof="0"/>
              <a:t>Eighth level</a:t>
            </a:r>
          </a:p>
          <a:p>
            <a:pPr lvl="8"/>
            <a:r>
              <a:rPr lang="nl-NL" noProof="0"/>
              <a:t>Ninth level (sub header)</a:t>
            </a:r>
          </a:p>
          <a:p>
            <a:pPr lvl="4"/>
            <a:endParaRPr lang="nl-NL" noProof="0"/>
          </a:p>
        </p:txBody>
      </p:sp>
      <p:sp>
        <p:nvSpPr>
          <p:cNvPr id="113" name="Titel 1"/>
          <p:cNvSpPr>
            <a:spLocks noGrp="1"/>
          </p:cNvSpPr>
          <p:nvPr>
            <p:ph type="title" hasCustomPrompt="1"/>
          </p:nvPr>
        </p:nvSpPr>
        <p:spPr>
          <a:xfrm>
            <a:off x="4775200" y="333375"/>
            <a:ext cx="7081838" cy="581025"/>
          </a:xfrm>
        </p:spPr>
        <p:txBody>
          <a:bodyPr/>
          <a:lstStyle/>
          <a:p>
            <a:r>
              <a:rPr lang="nl-NL" noProof="0"/>
              <a:t>Click to insert a title</a:t>
            </a:r>
          </a:p>
        </p:txBody>
      </p:sp>
    </p:spTree>
    <p:extLst>
      <p:ext uri="{BB962C8B-B14F-4D97-AF65-F5344CB8AC3E}">
        <p14:creationId xmlns:p14="http://schemas.microsoft.com/office/powerpoint/2010/main" val="77402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sion - Innovate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256190" cy="6857274"/>
          </a:xfrm>
          <a:custGeom>
            <a:avLst/>
            <a:gdLst>
              <a:gd name="connsiteX0" fmla="*/ 0 w 5283132"/>
              <a:gd name="connsiteY0" fmla="*/ 0 h 5790727"/>
              <a:gd name="connsiteX1" fmla="*/ 2387751 w 5283132"/>
              <a:gd name="connsiteY1" fmla="*/ 0 h 5790727"/>
              <a:gd name="connsiteX2" fmla="*/ 5283132 w 5283132"/>
              <a:gd name="connsiteY2" fmla="*/ 2895381 h 5790727"/>
              <a:gd name="connsiteX3" fmla="*/ 2387751 w 5283132"/>
              <a:gd name="connsiteY3" fmla="*/ 5790727 h 5790727"/>
              <a:gd name="connsiteX4" fmla="*/ 0 w 5283132"/>
              <a:gd name="connsiteY4" fmla="*/ 5790727 h 5790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3132" h="5790727">
                <a:moveTo>
                  <a:pt x="0" y="0"/>
                </a:moveTo>
                <a:lnTo>
                  <a:pt x="2387751" y="0"/>
                </a:lnTo>
                <a:lnTo>
                  <a:pt x="5283132" y="2895381"/>
                </a:lnTo>
                <a:lnTo>
                  <a:pt x="2387751" y="5790727"/>
                </a:lnTo>
                <a:lnTo>
                  <a:pt x="0" y="5790727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413500" y="333375"/>
            <a:ext cx="5443538" cy="581025"/>
          </a:xfrm>
        </p:spPr>
        <p:txBody>
          <a:bodyPr/>
          <a:lstStyle/>
          <a:p>
            <a:r>
              <a:rPr lang="nl-NL" noProof="0"/>
              <a:t>Click to insert a title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F2C30E-C46E-4D3A-B19B-8C18D06B42C1}" type="datetimeFigureOut">
              <a:rPr lang="nl-NL" smtClean="0"/>
              <a:t>2-2-2023</a:t>
            </a:fld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359BEE-0819-43FB-9C57-CDE22B681983}" type="slidenum">
              <a:rPr lang="nl-NL" smtClean="0"/>
              <a:t>‹nr.›</a:t>
            </a:fld>
            <a:endParaRPr lang="nl-NL"/>
          </a:p>
        </p:txBody>
      </p:sp>
      <p:sp>
        <p:nvSpPr>
          <p:cNvPr id="15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6413500" y="1066500"/>
            <a:ext cx="5443538" cy="507550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Insert text</a:t>
            </a:r>
          </a:p>
          <a:p>
            <a:pPr lvl="1"/>
            <a:r>
              <a:rPr lang="nl-NL" noProof="0"/>
              <a:t>Second level</a:t>
            </a:r>
          </a:p>
          <a:p>
            <a:pPr lvl="2"/>
            <a:r>
              <a:rPr lang="nl-NL" noProof="0"/>
              <a:t>Third level</a:t>
            </a:r>
          </a:p>
          <a:p>
            <a:pPr lvl="3"/>
            <a:r>
              <a:rPr lang="nl-NL" noProof="0"/>
              <a:t>Fourth level </a:t>
            </a:r>
          </a:p>
          <a:p>
            <a:pPr lvl="4"/>
            <a:r>
              <a:rPr lang="nl-NL" noProof="0"/>
              <a:t>Fifth level (sub header)</a:t>
            </a:r>
          </a:p>
          <a:p>
            <a:pPr lvl="5"/>
            <a:r>
              <a:rPr lang="nl-NL" noProof="0"/>
              <a:t>Sixth level</a:t>
            </a:r>
          </a:p>
          <a:p>
            <a:pPr lvl="6"/>
            <a:r>
              <a:rPr lang="nl-NL" noProof="0"/>
              <a:t>Seventh level</a:t>
            </a:r>
          </a:p>
          <a:p>
            <a:pPr lvl="7"/>
            <a:r>
              <a:rPr lang="nl-NL" noProof="0"/>
              <a:t>Eighth level</a:t>
            </a:r>
          </a:p>
          <a:p>
            <a:pPr lvl="8"/>
            <a:r>
              <a:rPr lang="nl-NL" noProof="0"/>
              <a:t>Ninth level (sub header)</a:t>
            </a:r>
          </a:p>
          <a:p>
            <a:pPr lvl="4"/>
            <a:endParaRPr lang="nl-NL" noProof="0"/>
          </a:p>
        </p:txBody>
      </p:sp>
      <p:grpSp>
        <p:nvGrpSpPr>
          <p:cNvPr id="9" name="Groep 8"/>
          <p:cNvGrpSpPr/>
          <p:nvPr/>
        </p:nvGrpSpPr>
        <p:grpSpPr>
          <a:xfrm>
            <a:off x="12361092" y="0"/>
            <a:ext cx="2773430" cy="4530930"/>
            <a:chOff x="12192000" y="1066500"/>
            <a:chExt cx="2773430" cy="4530930"/>
          </a:xfrm>
        </p:grpSpPr>
        <p:sp>
          <p:nvSpPr>
            <p:cNvPr id="10" name="Tekstvak 33"/>
            <p:cNvSpPr txBox="1"/>
            <p:nvPr/>
          </p:nvSpPr>
          <p:spPr>
            <a:xfrm>
              <a:off x="12365810" y="2094086"/>
              <a:ext cx="2285302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  <a:t>Klik op het icoon om een afbeelding in te voegen.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11" name="Tekstvak 33"/>
            <p:cNvSpPr txBox="1"/>
            <p:nvPr/>
          </p:nvSpPr>
          <p:spPr>
            <a:xfrm>
              <a:off x="12365810" y="4233470"/>
              <a:ext cx="2142447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2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12" name="Ovaal 11"/>
            <p:cNvSpPr/>
            <p:nvPr/>
          </p:nvSpPr>
          <p:spPr>
            <a:xfrm>
              <a:off x="12322794" y="1597809"/>
              <a:ext cx="288000" cy="288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nl-NL" sz="1050" noProof="0" dirty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  <p:sp>
          <p:nvSpPr>
            <p:cNvPr id="13" name="Ovaal 12"/>
            <p:cNvSpPr/>
            <p:nvPr/>
          </p:nvSpPr>
          <p:spPr>
            <a:xfrm>
              <a:off x="12322794" y="3759924"/>
              <a:ext cx="288000" cy="288000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16" name="Picture 3"/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363259" y="5085783"/>
              <a:ext cx="1107757" cy="297656"/>
            </a:xfrm>
            <a:prstGeom prst="roundRect">
              <a:avLst>
                <a:gd name="adj" fmla="val 14496"/>
              </a:avLst>
            </a:prstGeom>
            <a:solidFill>
              <a:schemeClr val="bg2"/>
            </a:solidFill>
            <a:ln>
              <a:noFill/>
            </a:ln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432717" y="5126264"/>
              <a:ext cx="792088" cy="226219"/>
            </a:xfrm>
            <a:prstGeom prst="roundRect">
              <a:avLst>
                <a:gd name="adj" fmla="val 14496"/>
              </a:avLst>
            </a:prstGeom>
            <a:solidFill>
              <a:schemeClr val="bg2"/>
            </a:solidFill>
            <a:ln>
              <a:noFill/>
            </a:ln>
          </p:spPr>
        </p:pic>
        <p:sp>
          <p:nvSpPr>
            <p:cNvPr id="18" name="Tekstvak 17"/>
            <p:cNvSpPr txBox="1"/>
            <p:nvPr/>
          </p:nvSpPr>
          <p:spPr>
            <a:xfrm>
              <a:off x="12445341" y="5120356"/>
              <a:ext cx="779464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>
                    <a:outerShdw blurRad="25400" algn="ctr" rotWithShape="0">
                      <a:prstClr val="white"/>
                    </a:outerShdw>
                  </a:effectLst>
                  <a:uLnTx/>
                  <a:uFillTx/>
                </a:rPr>
                <a:t>Invoegen</a:t>
              </a:r>
              <a:endParaRPr kumimoji="0" lang="en-GB" sz="1000" b="1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>
                  <a:outerShdw blurRad="25400" algn="ctr" rotWithShape="0">
                    <a:prstClr val="white"/>
                  </a:outerShdw>
                </a:effectLst>
                <a:uLnTx/>
                <a:uFillTx/>
              </a:endParaRPr>
            </a:p>
          </p:txBody>
        </p:sp>
        <p:sp>
          <p:nvSpPr>
            <p:cNvPr id="19" name="Rechthoek 18"/>
            <p:cNvSpPr/>
            <p:nvPr/>
          </p:nvSpPr>
          <p:spPr>
            <a:xfrm>
              <a:off x="12192000" y="1066500"/>
              <a:ext cx="2773430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400" b="1" dirty="0">
                  <a:solidFill>
                    <a:schemeClr val="bg2"/>
                  </a:solidFill>
                </a:rPr>
                <a:t>AFBEELDING INVOEGEN</a:t>
              </a:r>
            </a:p>
          </p:txBody>
        </p:sp>
        <p:cxnSp>
          <p:nvCxnSpPr>
            <p:cNvPr id="20" name="Rechte verbindingslijn 19"/>
            <p:cNvCxnSpPr/>
            <p:nvPr/>
          </p:nvCxnSpPr>
          <p:spPr>
            <a:xfrm>
              <a:off x="12335679" y="1451486"/>
              <a:ext cx="2315433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echte verbindingslijn 20"/>
            <p:cNvCxnSpPr/>
            <p:nvPr/>
          </p:nvCxnSpPr>
          <p:spPr>
            <a:xfrm>
              <a:off x="12335340" y="3657406"/>
              <a:ext cx="2315433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echte verbindingslijn 21"/>
            <p:cNvCxnSpPr/>
            <p:nvPr/>
          </p:nvCxnSpPr>
          <p:spPr>
            <a:xfrm>
              <a:off x="12335679" y="5597430"/>
              <a:ext cx="2315433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Afbeelding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35340" y="2635003"/>
              <a:ext cx="715756" cy="638377"/>
            </a:xfrm>
            <a:prstGeom prst="rect">
              <a:avLst/>
            </a:prstGeom>
          </p:spPr>
        </p:pic>
      </p:grpSp>
      <p:grpSp>
        <p:nvGrpSpPr>
          <p:cNvPr id="25" name="Groep 24"/>
          <p:cNvGrpSpPr/>
          <p:nvPr/>
        </p:nvGrpSpPr>
        <p:grpSpPr>
          <a:xfrm>
            <a:off x="3086100" y="4241235"/>
            <a:ext cx="4916720" cy="2546846"/>
            <a:chOff x="1384096" y="4241235"/>
            <a:chExt cx="4916720" cy="2546846"/>
          </a:xfrm>
          <a:gradFill flip="none" rotWithShape="1">
            <a:gsLst>
              <a:gs pos="85000">
                <a:schemeClr val="accent2">
                  <a:alpha val="5000"/>
                </a:schemeClr>
              </a:gs>
              <a:gs pos="35000">
                <a:schemeClr val="accent2"/>
              </a:gs>
              <a:gs pos="10000">
                <a:schemeClr val="accent2"/>
              </a:gs>
            </a:gsLst>
            <a:lin ang="5400000" scaled="0"/>
            <a:tileRect/>
          </a:gradFill>
        </p:grpSpPr>
        <p:sp>
          <p:nvSpPr>
            <p:cNvPr id="26" name="Gelijkbenige driehoek 25"/>
            <p:cNvSpPr/>
            <p:nvPr/>
          </p:nvSpPr>
          <p:spPr>
            <a:xfrm>
              <a:off x="3721672" y="4241235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27" name="Gelijkbenige driehoek 26"/>
            <p:cNvSpPr/>
            <p:nvPr/>
          </p:nvSpPr>
          <p:spPr>
            <a:xfrm>
              <a:off x="3951955" y="446679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28" name="Gelijkbenige driehoek 27"/>
            <p:cNvSpPr/>
            <p:nvPr/>
          </p:nvSpPr>
          <p:spPr>
            <a:xfrm>
              <a:off x="3482515" y="446679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29" name="Gelijkbenige driehoek 28"/>
            <p:cNvSpPr/>
            <p:nvPr/>
          </p:nvSpPr>
          <p:spPr>
            <a:xfrm>
              <a:off x="4185985" y="470308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30" name="Gelijkbenige driehoek 29"/>
            <p:cNvSpPr/>
            <p:nvPr/>
          </p:nvSpPr>
          <p:spPr>
            <a:xfrm>
              <a:off x="3721672" y="470308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31" name="Gelijkbenige driehoek 30"/>
            <p:cNvSpPr/>
            <p:nvPr/>
          </p:nvSpPr>
          <p:spPr>
            <a:xfrm>
              <a:off x="4417285" y="4928640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32" name="Gelijkbenige driehoek 31"/>
            <p:cNvSpPr/>
            <p:nvPr/>
          </p:nvSpPr>
          <p:spPr>
            <a:xfrm>
              <a:off x="4651017" y="516889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33" name="Gelijkbenige driehoek 32"/>
            <p:cNvSpPr/>
            <p:nvPr/>
          </p:nvSpPr>
          <p:spPr>
            <a:xfrm>
              <a:off x="4185985" y="516889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34" name="Gelijkbenige driehoek 33"/>
            <p:cNvSpPr/>
            <p:nvPr/>
          </p:nvSpPr>
          <p:spPr>
            <a:xfrm>
              <a:off x="4875473" y="5394453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35" name="Gelijkbenige driehoek 34"/>
            <p:cNvSpPr/>
            <p:nvPr/>
          </p:nvSpPr>
          <p:spPr>
            <a:xfrm>
              <a:off x="4417285" y="5394453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36" name="Gelijkbenige driehoek 35"/>
            <p:cNvSpPr/>
            <p:nvPr/>
          </p:nvSpPr>
          <p:spPr>
            <a:xfrm>
              <a:off x="3721672" y="516889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37" name="Gelijkbenige driehoek 36"/>
            <p:cNvSpPr/>
            <p:nvPr/>
          </p:nvSpPr>
          <p:spPr>
            <a:xfrm>
              <a:off x="3951955" y="5394453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38" name="Gelijkbenige driehoek 37"/>
            <p:cNvSpPr/>
            <p:nvPr/>
          </p:nvSpPr>
          <p:spPr>
            <a:xfrm>
              <a:off x="3482515" y="5394453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39" name="Gelijkbenige driehoek 38"/>
            <p:cNvSpPr/>
            <p:nvPr/>
          </p:nvSpPr>
          <p:spPr>
            <a:xfrm>
              <a:off x="4185985" y="5636818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40" name="Gelijkbenige driehoek 39"/>
            <p:cNvSpPr/>
            <p:nvPr/>
          </p:nvSpPr>
          <p:spPr>
            <a:xfrm>
              <a:off x="3721672" y="5636818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41" name="Gelijkbenige driehoek 40"/>
            <p:cNvSpPr/>
            <p:nvPr/>
          </p:nvSpPr>
          <p:spPr>
            <a:xfrm>
              <a:off x="2787966" y="516889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42" name="Gelijkbenige driehoek 41"/>
            <p:cNvSpPr/>
            <p:nvPr/>
          </p:nvSpPr>
          <p:spPr>
            <a:xfrm>
              <a:off x="3020753" y="5394453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43" name="Gelijkbenige driehoek 42"/>
            <p:cNvSpPr/>
            <p:nvPr/>
          </p:nvSpPr>
          <p:spPr>
            <a:xfrm>
              <a:off x="2556022" y="5394453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44" name="Gelijkbenige driehoek 43"/>
            <p:cNvSpPr/>
            <p:nvPr/>
          </p:nvSpPr>
          <p:spPr>
            <a:xfrm>
              <a:off x="3252279" y="5636818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45" name="Gelijkbenige driehoek 44"/>
            <p:cNvSpPr/>
            <p:nvPr/>
          </p:nvSpPr>
          <p:spPr>
            <a:xfrm>
              <a:off x="2787966" y="5636818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46" name="Gelijkbenige driehoek 45"/>
            <p:cNvSpPr/>
            <p:nvPr/>
          </p:nvSpPr>
          <p:spPr>
            <a:xfrm>
              <a:off x="3252279" y="470308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47" name="Gelijkbenige driehoek 46"/>
            <p:cNvSpPr/>
            <p:nvPr/>
          </p:nvSpPr>
          <p:spPr>
            <a:xfrm>
              <a:off x="3482515" y="4928640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48" name="Gelijkbenige driehoek 47"/>
            <p:cNvSpPr/>
            <p:nvPr/>
          </p:nvSpPr>
          <p:spPr>
            <a:xfrm>
              <a:off x="3020753" y="4928640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49" name="Gelijkbenige driehoek 48"/>
            <p:cNvSpPr/>
            <p:nvPr/>
          </p:nvSpPr>
          <p:spPr>
            <a:xfrm>
              <a:off x="3252279" y="516889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50" name="Gelijkbenige driehoek 49"/>
            <p:cNvSpPr/>
            <p:nvPr/>
          </p:nvSpPr>
          <p:spPr>
            <a:xfrm>
              <a:off x="2316147" y="5636818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51" name="Gelijkbenige driehoek 50"/>
            <p:cNvSpPr/>
            <p:nvPr/>
          </p:nvSpPr>
          <p:spPr>
            <a:xfrm>
              <a:off x="2556022" y="586845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52" name="Gelijkbenige driehoek 51"/>
            <p:cNvSpPr/>
            <p:nvPr/>
          </p:nvSpPr>
          <p:spPr>
            <a:xfrm>
              <a:off x="2090893" y="586845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53" name="Gelijkbenige driehoek 52"/>
            <p:cNvSpPr/>
            <p:nvPr/>
          </p:nvSpPr>
          <p:spPr>
            <a:xfrm>
              <a:off x="2315349" y="610474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54" name="Gelijkbenige driehoek 53"/>
            <p:cNvSpPr/>
            <p:nvPr/>
          </p:nvSpPr>
          <p:spPr>
            <a:xfrm>
              <a:off x="3020753" y="586845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55" name="Gelijkbenige driehoek 54"/>
            <p:cNvSpPr/>
            <p:nvPr/>
          </p:nvSpPr>
          <p:spPr>
            <a:xfrm>
              <a:off x="3252279" y="610474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56" name="Gelijkbenige driehoek 55"/>
            <p:cNvSpPr/>
            <p:nvPr/>
          </p:nvSpPr>
          <p:spPr>
            <a:xfrm>
              <a:off x="2787966" y="610474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57" name="Gelijkbenige driehoek 56"/>
            <p:cNvSpPr/>
            <p:nvPr/>
          </p:nvSpPr>
          <p:spPr>
            <a:xfrm>
              <a:off x="3951955" y="586845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58" name="Gelijkbenige driehoek 57"/>
            <p:cNvSpPr/>
            <p:nvPr/>
          </p:nvSpPr>
          <p:spPr>
            <a:xfrm>
              <a:off x="4185985" y="610474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59" name="Gelijkbenige driehoek 58"/>
            <p:cNvSpPr/>
            <p:nvPr/>
          </p:nvSpPr>
          <p:spPr>
            <a:xfrm>
              <a:off x="3721672" y="610474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60" name="Gelijkbenige driehoek 59"/>
            <p:cNvSpPr/>
            <p:nvPr/>
          </p:nvSpPr>
          <p:spPr>
            <a:xfrm>
              <a:off x="4648663" y="5636818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61" name="Gelijkbenige driehoek 60"/>
            <p:cNvSpPr/>
            <p:nvPr/>
          </p:nvSpPr>
          <p:spPr>
            <a:xfrm>
              <a:off x="4887722" y="586845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62" name="Gelijkbenige driehoek 61"/>
            <p:cNvSpPr/>
            <p:nvPr/>
          </p:nvSpPr>
          <p:spPr>
            <a:xfrm>
              <a:off x="4417285" y="586845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63" name="Gelijkbenige driehoek 62"/>
            <p:cNvSpPr/>
            <p:nvPr/>
          </p:nvSpPr>
          <p:spPr>
            <a:xfrm>
              <a:off x="4647865" y="610474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64" name="Gelijkbenige driehoek 63"/>
            <p:cNvSpPr/>
            <p:nvPr/>
          </p:nvSpPr>
          <p:spPr>
            <a:xfrm>
              <a:off x="5591468" y="610474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65" name="Gelijkbenige driehoek 64"/>
            <p:cNvSpPr/>
            <p:nvPr/>
          </p:nvSpPr>
          <p:spPr>
            <a:xfrm>
              <a:off x="5127155" y="610474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66" name="Gelijkbenige driehoek 65"/>
            <p:cNvSpPr/>
            <p:nvPr/>
          </p:nvSpPr>
          <p:spPr>
            <a:xfrm>
              <a:off x="5352409" y="586845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67" name="Gelijkbenige driehoek 66"/>
            <p:cNvSpPr/>
            <p:nvPr/>
          </p:nvSpPr>
          <p:spPr>
            <a:xfrm>
              <a:off x="5119618" y="5636818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68" name="Gelijkbenige driehoek 67"/>
            <p:cNvSpPr/>
            <p:nvPr/>
          </p:nvSpPr>
          <p:spPr>
            <a:xfrm>
              <a:off x="3951955" y="4928640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69" name="Gelijkbenige driehoek 68"/>
            <p:cNvSpPr/>
            <p:nvPr/>
          </p:nvSpPr>
          <p:spPr>
            <a:xfrm>
              <a:off x="3482515" y="586845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70" name="Gelijkbenige driehoek 69"/>
            <p:cNvSpPr/>
            <p:nvPr/>
          </p:nvSpPr>
          <p:spPr>
            <a:xfrm>
              <a:off x="2556022" y="6340557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71" name="Gelijkbenige driehoek 70"/>
            <p:cNvSpPr/>
            <p:nvPr/>
          </p:nvSpPr>
          <p:spPr>
            <a:xfrm>
              <a:off x="2090893" y="6340557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72" name="Gelijkbenige driehoek 71"/>
            <p:cNvSpPr/>
            <p:nvPr/>
          </p:nvSpPr>
          <p:spPr>
            <a:xfrm>
              <a:off x="2315349" y="657684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73" name="Gelijkbenige driehoek 72"/>
            <p:cNvSpPr/>
            <p:nvPr/>
          </p:nvSpPr>
          <p:spPr>
            <a:xfrm>
              <a:off x="3020753" y="6340557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74" name="Gelijkbenige driehoek 73"/>
            <p:cNvSpPr/>
            <p:nvPr/>
          </p:nvSpPr>
          <p:spPr>
            <a:xfrm>
              <a:off x="3252279" y="657684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75" name="Gelijkbenige driehoek 74"/>
            <p:cNvSpPr/>
            <p:nvPr/>
          </p:nvSpPr>
          <p:spPr>
            <a:xfrm>
              <a:off x="2787966" y="657684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76" name="Gelijkbenige driehoek 75"/>
            <p:cNvSpPr/>
            <p:nvPr/>
          </p:nvSpPr>
          <p:spPr>
            <a:xfrm>
              <a:off x="3951955" y="6340557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77" name="Gelijkbenige driehoek 76"/>
            <p:cNvSpPr/>
            <p:nvPr/>
          </p:nvSpPr>
          <p:spPr>
            <a:xfrm>
              <a:off x="4185985" y="657684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78" name="Gelijkbenige driehoek 77"/>
            <p:cNvSpPr/>
            <p:nvPr/>
          </p:nvSpPr>
          <p:spPr>
            <a:xfrm>
              <a:off x="3721672" y="657684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79" name="Gelijkbenige driehoek 78"/>
            <p:cNvSpPr/>
            <p:nvPr/>
          </p:nvSpPr>
          <p:spPr>
            <a:xfrm>
              <a:off x="4887722" y="6340557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80" name="Gelijkbenige driehoek 79"/>
            <p:cNvSpPr/>
            <p:nvPr/>
          </p:nvSpPr>
          <p:spPr>
            <a:xfrm>
              <a:off x="4417285" y="6340557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81" name="Gelijkbenige driehoek 80"/>
            <p:cNvSpPr/>
            <p:nvPr/>
          </p:nvSpPr>
          <p:spPr>
            <a:xfrm>
              <a:off x="4647865" y="657684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82" name="Gelijkbenige driehoek 81"/>
            <p:cNvSpPr/>
            <p:nvPr/>
          </p:nvSpPr>
          <p:spPr>
            <a:xfrm>
              <a:off x="5591468" y="657684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83" name="Gelijkbenige driehoek 82"/>
            <p:cNvSpPr/>
            <p:nvPr/>
          </p:nvSpPr>
          <p:spPr>
            <a:xfrm>
              <a:off x="5127155" y="657684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84" name="Gelijkbenige driehoek 83"/>
            <p:cNvSpPr/>
            <p:nvPr/>
          </p:nvSpPr>
          <p:spPr>
            <a:xfrm>
              <a:off x="5352409" y="6340557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85" name="Gelijkbenige driehoek 84"/>
            <p:cNvSpPr/>
            <p:nvPr/>
          </p:nvSpPr>
          <p:spPr>
            <a:xfrm>
              <a:off x="3482515" y="6340557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86" name="Gelijkbenige driehoek 85"/>
            <p:cNvSpPr/>
            <p:nvPr/>
          </p:nvSpPr>
          <p:spPr>
            <a:xfrm>
              <a:off x="1845858" y="6100090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87" name="Gelijkbenige driehoek 86"/>
            <p:cNvSpPr/>
            <p:nvPr/>
          </p:nvSpPr>
          <p:spPr>
            <a:xfrm>
              <a:off x="1629131" y="6340557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88" name="Gelijkbenige driehoek 87"/>
            <p:cNvSpPr/>
            <p:nvPr/>
          </p:nvSpPr>
          <p:spPr>
            <a:xfrm>
              <a:off x="1845858" y="6574216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89" name="Gelijkbenige driehoek 88"/>
            <p:cNvSpPr/>
            <p:nvPr/>
          </p:nvSpPr>
          <p:spPr>
            <a:xfrm>
              <a:off x="1384096" y="6574215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90" name="Gelijkbenige driehoek 89"/>
            <p:cNvSpPr/>
            <p:nvPr/>
          </p:nvSpPr>
          <p:spPr>
            <a:xfrm>
              <a:off x="5824011" y="6337569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91" name="Gelijkbenige driehoek 90"/>
            <p:cNvSpPr/>
            <p:nvPr/>
          </p:nvSpPr>
          <p:spPr>
            <a:xfrm>
              <a:off x="6055781" y="657684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37901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sion - Innovate 50/50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jdelijke aanduiding voor afbeelding 13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256190" cy="6857274"/>
          </a:xfrm>
          <a:custGeom>
            <a:avLst/>
            <a:gdLst>
              <a:gd name="connsiteX0" fmla="*/ 0 w 5283132"/>
              <a:gd name="connsiteY0" fmla="*/ 0 h 5790727"/>
              <a:gd name="connsiteX1" fmla="*/ 2387751 w 5283132"/>
              <a:gd name="connsiteY1" fmla="*/ 0 h 5790727"/>
              <a:gd name="connsiteX2" fmla="*/ 5283132 w 5283132"/>
              <a:gd name="connsiteY2" fmla="*/ 2895381 h 5790727"/>
              <a:gd name="connsiteX3" fmla="*/ 2387751 w 5283132"/>
              <a:gd name="connsiteY3" fmla="*/ 5790727 h 5790727"/>
              <a:gd name="connsiteX4" fmla="*/ 0 w 5283132"/>
              <a:gd name="connsiteY4" fmla="*/ 5790727 h 5790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3132" h="5790727">
                <a:moveTo>
                  <a:pt x="0" y="0"/>
                </a:moveTo>
                <a:lnTo>
                  <a:pt x="2387751" y="0"/>
                </a:lnTo>
                <a:lnTo>
                  <a:pt x="5283132" y="2895381"/>
                </a:lnTo>
                <a:lnTo>
                  <a:pt x="2387751" y="5790727"/>
                </a:lnTo>
                <a:lnTo>
                  <a:pt x="0" y="5790727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99868" y="333375"/>
            <a:ext cx="5457169" cy="1733024"/>
          </a:xfrm>
        </p:spPr>
        <p:txBody>
          <a:bodyPr anchor="b"/>
          <a:lstStyle>
            <a:lvl1pPr>
              <a:lnSpc>
                <a:spcPct val="12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Click to insert a title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6399868" y="2590906"/>
            <a:ext cx="5457170" cy="360136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Insert text</a:t>
            </a:r>
          </a:p>
          <a:p>
            <a:pPr lvl="1"/>
            <a:r>
              <a:rPr lang="nl-NL" noProof="0"/>
              <a:t>Second level</a:t>
            </a:r>
          </a:p>
          <a:p>
            <a:pPr lvl="2"/>
            <a:r>
              <a:rPr lang="nl-NL" noProof="0"/>
              <a:t>Third level</a:t>
            </a:r>
          </a:p>
          <a:p>
            <a:pPr lvl="3"/>
            <a:r>
              <a:rPr lang="nl-NL" noProof="0"/>
              <a:t>Fourth level </a:t>
            </a:r>
          </a:p>
          <a:p>
            <a:pPr lvl="4"/>
            <a:r>
              <a:rPr lang="nl-NL" noProof="0"/>
              <a:t>Fifth level (sub header)</a:t>
            </a:r>
          </a:p>
          <a:p>
            <a:pPr lvl="5"/>
            <a:r>
              <a:rPr lang="nl-NL" noProof="0"/>
              <a:t>Sixth level</a:t>
            </a:r>
          </a:p>
          <a:p>
            <a:pPr lvl="6"/>
            <a:r>
              <a:rPr lang="nl-NL" noProof="0"/>
              <a:t>Seventh level</a:t>
            </a:r>
          </a:p>
          <a:p>
            <a:pPr lvl="7"/>
            <a:r>
              <a:rPr lang="nl-NL" noProof="0"/>
              <a:t>Eighth level</a:t>
            </a:r>
          </a:p>
          <a:p>
            <a:pPr lvl="8"/>
            <a:r>
              <a:rPr lang="nl-NL" noProof="0"/>
              <a:t>Ninth level (sub header)</a:t>
            </a:r>
          </a:p>
          <a:p>
            <a:pPr lvl="4"/>
            <a:endParaRPr lang="nl-NL" noProof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F2C30E-C46E-4D3A-B19B-8C18D06B42C1}" type="datetimeFigureOut">
              <a:rPr lang="nl-NL" smtClean="0"/>
              <a:t>2-2-2023</a:t>
            </a:fld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359BEE-0819-43FB-9C57-CDE22B681983}" type="slidenum">
              <a:rPr lang="nl-NL" smtClean="0"/>
              <a:t>‹nr.›</a:t>
            </a:fld>
            <a:endParaRPr lang="nl-NL"/>
          </a:p>
        </p:txBody>
      </p:sp>
      <p:grpSp>
        <p:nvGrpSpPr>
          <p:cNvPr id="22" name="Groep 21"/>
          <p:cNvGrpSpPr/>
          <p:nvPr/>
        </p:nvGrpSpPr>
        <p:grpSpPr>
          <a:xfrm>
            <a:off x="12361092" y="0"/>
            <a:ext cx="2773430" cy="4530930"/>
            <a:chOff x="12192000" y="1066500"/>
            <a:chExt cx="2773430" cy="4530930"/>
          </a:xfrm>
        </p:grpSpPr>
        <p:sp>
          <p:nvSpPr>
            <p:cNvPr id="9" name="Tekstvak 33"/>
            <p:cNvSpPr txBox="1"/>
            <p:nvPr/>
          </p:nvSpPr>
          <p:spPr>
            <a:xfrm>
              <a:off x="12365810" y="2094086"/>
              <a:ext cx="2285302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  <a:t>Klik op het icoon om een afbeelding in te voegen.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10" name="Tekstvak 33"/>
            <p:cNvSpPr txBox="1"/>
            <p:nvPr/>
          </p:nvSpPr>
          <p:spPr>
            <a:xfrm>
              <a:off x="12365810" y="4233470"/>
              <a:ext cx="2142447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  <a:t>´Invoegen´</a:t>
              </a:r>
              <a:endParaRPr kumimoji="0" lang="nl-NL" sz="12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/>
                <a:ea typeface="Tahoma" pitchFamily="34" charset="0"/>
                <a:cs typeface="Arial" pitchFamily="34" charset="0"/>
              </a:endParaRPr>
            </a:p>
          </p:txBody>
        </p:sp>
        <p:sp>
          <p:nvSpPr>
            <p:cNvPr id="11" name="Ovaal 10"/>
            <p:cNvSpPr/>
            <p:nvPr/>
          </p:nvSpPr>
          <p:spPr>
            <a:xfrm>
              <a:off x="12322794" y="1597809"/>
              <a:ext cx="288000" cy="288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nl-NL" sz="1050" noProof="0" dirty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  <p:sp>
          <p:nvSpPr>
            <p:cNvPr id="12" name="Ovaal 11"/>
            <p:cNvSpPr/>
            <p:nvPr/>
          </p:nvSpPr>
          <p:spPr>
            <a:xfrm>
              <a:off x="12322794" y="3759924"/>
              <a:ext cx="288000" cy="288000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363259" y="5085783"/>
              <a:ext cx="1107757" cy="297656"/>
            </a:xfrm>
            <a:prstGeom prst="roundRect">
              <a:avLst>
                <a:gd name="adj" fmla="val 14496"/>
              </a:avLst>
            </a:prstGeom>
            <a:solidFill>
              <a:schemeClr val="bg2"/>
            </a:solidFill>
            <a:ln>
              <a:noFill/>
            </a:ln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432717" y="5126264"/>
              <a:ext cx="792088" cy="226219"/>
            </a:xfrm>
            <a:prstGeom prst="roundRect">
              <a:avLst>
                <a:gd name="adj" fmla="val 14496"/>
              </a:avLst>
            </a:prstGeom>
            <a:solidFill>
              <a:schemeClr val="bg2"/>
            </a:solidFill>
            <a:ln>
              <a:noFill/>
            </a:ln>
          </p:spPr>
        </p:pic>
        <p:sp>
          <p:nvSpPr>
            <p:cNvPr id="15" name="Tekstvak 14"/>
            <p:cNvSpPr txBox="1"/>
            <p:nvPr/>
          </p:nvSpPr>
          <p:spPr>
            <a:xfrm>
              <a:off x="12445341" y="5120356"/>
              <a:ext cx="779464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>
                    <a:outerShdw blurRad="25400" algn="ctr" rotWithShape="0">
                      <a:prstClr val="white"/>
                    </a:outerShdw>
                  </a:effectLst>
                  <a:uLnTx/>
                  <a:uFillTx/>
                </a:rPr>
                <a:t>Invoegen</a:t>
              </a:r>
              <a:endParaRPr kumimoji="0" lang="en-GB" sz="1000" b="1" i="0" u="none" strike="noStrike" kern="0" cap="none" spc="0" normalizeH="0" baseline="0" noProof="0" dirty="0">
                <a:ln>
                  <a:noFill/>
                </a:ln>
                <a:solidFill>
                  <a:srgbClr val="005634">
                    <a:lumMod val="25000"/>
                  </a:srgbClr>
                </a:solidFill>
                <a:effectLst>
                  <a:outerShdw blurRad="25400" algn="ctr" rotWithShape="0">
                    <a:prstClr val="white"/>
                  </a:outerShdw>
                </a:effectLst>
                <a:uLnTx/>
                <a:uFillTx/>
              </a:endParaRPr>
            </a:p>
          </p:txBody>
        </p:sp>
        <p:sp>
          <p:nvSpPr>
            <p:cNvPr id="16" name="Rechthoek 15"/>
            <p:cNvSpPr/>
            <p:nvPr/>
          </p:nvSpPr>
          <p:spPr>
            <a:xfrm>
              <a:off x="12192000" y="1066500"/>
              <a:ext cx="2773430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400" b="1" dirty="0">
                  <a:solidFill>
                    <a:schemeClr val="bg2"/>
                  </a:solidFill>
                </a:rPr>
                <a:t>AFBEELDING INVOEGEN</a:t>
              </a:r>
            </a:p>
          </p:txBody>
        </p:sp>
        <p:cxnSp>
          <p:nvCxnSpPr>
            <p:cNvPr id="17" name="Rechte verbindingslijn 16"/>
            <p:cNvCxnSpPr/>
            <p:nvPr/>
          </p:nvCxnSpPr>
          <p:spPr>
            <a:xfrm>
              <a:off x="12335679" y="1451486"/>
              <a:ext cx="2315433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chte verbindingslijn 17"/>
            <p:cNvCxnSpPr/>
            <p:nvPr/>
          </p:nvCxnSpPr>
          <p:spPr>
            <a:xfrm>
              <a:off x="12335340" y="3657406"/>
              <a:ext cx="2315433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chte verbindingslijn 18"/>
            <p:cNvCxnSpPr/>
            <p:nvPr/>
          </p:nvCxnSpPr>
          <p:spPr>
            <a:xfrm>
              <a:off x="12335679" y="5597430"/>
              <a:ext cx="2315433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Afbeelding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35340" y="2635003"/>
              <a:ext cx="715756" cy="638377"/>
            </a:xfrm>
            <a:prstGeom prst="rect">
              <a:avLst/>
            </a:prstGeom>
          </p:spPr>
        </p:pic>
      </p:grpSp>
      <p:cxnSp>
        <p:nvCxnSpPr>
          <p:cNvPr id="23" name="Rechte verbindingslijn 22"/>
          <p:cNvCxnSpPr>
            <a:cxnSpLocks/>
          </p:cNvCxnSpPr>
          <p:nvPr/>
        </p:nvCxnSpPr>
        <p:spPr>
          <a:xfrm>
            <a:off x="6399437" y="2328653"/>
            <a:ext cx="54576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ep 25"/>
          <p:cNvGrpSpPr/>
          <p:nvPr/>
        </p:nvGrpSpPr>
        <p:grpSpPr>
          <a:xfrm>
            <a:off x="3086100" y="4241235"/>
            <a:ext cx="4916720" cy="2546846"/>
            <a:chOff x="1384096" y="4241235"/>
            <a:chExt cx="4916720" cy="2546846"/>
          </a:xfrm>
          <a:gradFill flip="none" rotWithShape="1">
            <a:gsLst>
              <a:gs pos="85000">
                <a:schemeClr val="accent2">
                  <a:alpha val="5000"/>
                </a:schemeClr>
              </a:gs>
              <a:gs pos="35000">
                <a:schemeClr val="accent2"/>
              </a:gs>
              <a:gs pos="10000">
                <a:schemeClr val="accent2"/>
              </a:gs>
            </a:gsLst>
            <a:lin ang="5400000" scaled="0"/>
            <a:tileRect/>
          </a:gradFill>
        </p:grpSpPr>
        <p:sp>
          <p:nvSpPr>
            <p:cNvPr id="27" name="Gelijkbenige driehoek 26"/>
            <p:cNvSpPr/>
            <p:nvPr/>
          </p:nvSpPr>
          <p:spPr>
            <a:xfrm>
              <a:off x="3721672" y="4241235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28" name="Gelijkbenige driehoek 27"/>
            <p:cNvSpPr/>
            <p:nvPr/>
          </p:nvSpPr>
          <p:spPr>
            <a:xfrm>
              <a:off x="3951955" y="446679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29" name="Gelijkbenige driehoek 28"/>
            <p:cNvSpPr/>
            <p:nvPr/>
          </p:nvSpPr>
          <p:spPr>
            <a:xfrm>
              <a:off x="3482515" y="446679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30" name="Gelijkbenige driehoek 29"/>
            <p:cNvSpPr/>
            <p:nvPr/>
          </p:nvSpPr>
          <p:spPr>
            <a:xfrm>
              <a:off x="4185985" y="470308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31" name="Gelijkbenige driehoek 30"/>
            <p:cNvSpPr/>
            <p:nvPr/>
          </p:nvSpPr>
          <p:spPr>
            <a:xfrm>
              <a:off x="3721672" y="470308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32" name="Gelijkbenige driehoek 31"/>
            <p:cNvSpPr/>
            <p:nvPr/>
          </p:nvSpPr>
          <p:spPr>
            <a:xfrm>
              <a:off x="4417285" y="4928640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33" name="Gelijkbenige driehoek 32"/>
            <p:cNvSpPr/>
            <p:nvPr/>
          </p:nvSpPr>
          <p:spPr>
            <a:xfrm>
              <a:off x="4651017" y="516889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34" name="Gelijkbenige driehoek 33"/>
            <p:cNvSpPr/>
            <p:nvPr/>
          </p:nvSpPr>
          <p:spPr>
            <a:xfrm>
              <a:off x="4185985" y="516889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35" name="Gelijkbenige driehoek 34"/>
            <p:cNvSpPr/>
            <p:nvPr/>
          </p:nvSpPr>
          <p:spPr>
            <a:xfrm>
              <a:off x="4875473" y="5394453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36" name="Gelijkbenige driehoek 35"/>
            <p:cNvSpPr/>
            <p:nvPr/>
          </p:nvSpPr>
          <p:spPr>
            <a:xfrm>
              <a:off x="4417285" y="5394453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37" name="Gelijkbenige driehoek 36"/>
            <p:cNvSpPr/>
            <p:nvPr/>
          </p:nvSpPr>
          <p:spPr>
            <a:xfrm>
              <a:off x="3721672" y="516889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38" name="Gelijkbenige driehoek 37"/>
            <p:cNvSpPr/>
            <p:nvPr/>
          </p:nvSpPr>
          <p:spPr>
            <a:xfrm>
              <a:off x="3951955" y="5394453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39" name="Gelijkbenige driehoek 38"/>
            <p:cNvSpPr/>
            <p:nvPr/>
          </p:nvSpPr>
          <p:spPr>
            <a:xfrm>
              <a:off x="3482515" y="5394453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40" name="Gelijkbenige driehoek 39"/>
            <p:cNvSpPr/>
            <p:nvPr/>
          </p:nvSpPr>
          <p:spPr>
            <a:xfrm>
              <a:off x="4185985" y="5636818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41" name="Gelijkbenige driehoek 40"/>
            <p:cNvSpPr/>
            <p:nvPr/>
          </p:nvSpPr>
          <p:spPr>
            <a:xfrm>
              <a:off x="3721672" y="5636818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42" name="Gelijkbenige driehoek 41"/>
            <p:cNvSpPr/>
            <p:nvPr/>
          </p:nvSpPr>
          <p:spPr>
            <a:xfrm>
              <a:off x="2787966" y="516889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43" name="Gelijkbenige driehoek 42"/>
            <p:cNvSpPr/>
            <p:nvPr/>
          </p:nvSpPr>
          <p:spPr>
            <a:xfrm>
              <a:off x="3020753" y="5394453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44" name="Gelijkbenige driehoek 43"/>
            <p:cNvSpPr/>
            <p:nvPr/>
          </p:nvSpPr>
          <p:spPr>
            <a:xfrm>
              <a:off x="2556022" y="5394453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45" name="Gelijkbenige driehoek 44"/>
            <p:cNvSpPr/>
            <p:nvPr/>
          </p:nvSpPr>
          <p:spPr>
            <a:xfrm>
              <a:off x="3252279" y="5636818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46" name="Gelijkbenige driehoek 45"/>
            <p:cNvSpPr/>
            <p:nvPr/>
          </p:nvSpPr>
          <p:spPr>
            <a:xfrm>
              <a:off x="2787966" y="5636818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47" name="Gelijkbenige driehoek 46"/>
            <p:cNvSpPr/>
            <p:nvPr/>
          </p:nvSpPr>
          <p:spPr>
            <a:xfrm>
              <a:off x="3252279" y="470308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48" name="Gelijkbenige driehoek 47"/>
            <p:cNvSpPr/>
            <p:nvPr/>
          </p:nvSpPr>
          <p:spPr>
            <a:xfrm>
              <a:off x="3482515" y="4928640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49" name="Gelijkbenige driehoek 48"/>
            <p:cNvSpPr/>
            <p:nvPr/>
          </p:nvSpPr>
          <p:spPr>
            <a:xfrm>
              <a:off x="3020753" y="4928640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50" name="Gelijkbenige driehoek 49"/>
            <p:cNvSpPr/>
            <p:nvPr/>
          </p:nvSpPr>
          <p:spPr>
            <a:xfrm>
              <a:off x="3252279" y="516889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51" name="Gelijkbenige driehoek 50"/>
            <p:cNvSpPr/>
            <p:nvPr/>
          </p:nvSpPr>
          <p:spPr>
            <a:xfrm>
              <a:off x="2316147" y="5636818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52" name="Gelijkbenige driehoek 51"/>
            <p:cNvSpPr/>
            <p:nvPr/>
          </p:nvSpPr>
          <p:spPr>
            <a:xfrm>
              <a:off x="2556022" y="586845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53" name="Gelijkbenige driehoek 52"/>
            <p:cNvSpPr/>
            <p:nvPr/>
          </p:nvSpPr>
          <p:spPr>
            <a:xfrm>
              <a:off x="2090893" y="586845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54" name="Gelijkbenige driehoek 53"/>
            <p:cNvSpPr/>
            <p:nvPr/>
          </p:nvSpPr>
          <p:spPr>
            <a:xfrm>
              <a:off x="2315349" y="610474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55" name="Gelijkbenige driehoek 54"/>
            <p:cNvSpPr/>
            <p:nvPr/>
          </p:nvSpPr>
          <p:spPr>
            <a:xfrm>
              <a:off x="3020753" y="586845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56" name="Gelijkbenige driehoek 55"/>
            <p:cNvSpPr/>
            <p:nvPr/>
          </p:nvSpPr>
          <p:spPr>
            <a:xfrm>
              <a:off x="3252279" y="610474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57" name="Gelijkbenige driehoek 56"/>
            <p:cNvSpPr/>
            <p:nvPr/>
          </p:nvSpPr>
          <p:spPr>
            <a:xfrm>
              <a:off x="2787966" y="610474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58" name="Gelijkbenige driehoek 57"/>
            <p:cNvSpPr/>
            <p:nvPr/>
          </p:nvSpPr>
          <p:spPr>
            <a:xfrm>
              <a:off x="3951955" y="586845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59" name="Gelijkbenige driehoek 58"/>
            <p:cNvSpPr/>
            <p:nvPr/>
          </p:nvSpPr>
          <p:spPr>
            <a:xfrm>
              <a:off x="4185985" y="610474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60" name="Gelijkbenige driehoek 59"/>
            <p:cNvSpPr/>
            <p:nvPr/>
          </p:nvSpPr>
          <p:spPr>
            <a:xfrm>
              <a:off x="3721672" y="610474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61" name="Gelijkbenige driehoek 60"/>
            <p:cNvSpPr/>
            <p:nvPr/>
          </p:nvSpPr>
          <p:spPr>
            <a:xfrm>
              <a:off x="4648663" y="5636818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62" name="Gelijkbenige driehoek 61"/>
            <p:cNvSpPr/>
            <p:nvPr/>
          </p:nvSpPr>
          <p:spPr>
            <a:xfrm>
              <a:off x="4887722" y="586845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63" name="Gelijkbenige driehoek 62"/>
            <p:cNvSpPr/>
            <p:nvPr/>
          </p:nvSpPr>
          <p:spPr>
            <a:xfrm>
              <a:off x="4417285" y="586845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64" name="Gelijkbenige driehoek 63"/>
            <p:cNvSpPr/>
            <p:nvPr/>
          </p:nvSpPr>
          <p:spPr>
            <a:xfrm>
              <a:off x="4647865" y="610474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65" name="Gelijkbenige driehoek 64"/>
            <p:cNvSpPr/>
            <p:nvPr/>
          </p:nvSpPr>
          <p:spPr>
            <a:xfrm>
              <a:off x="5591468" y="610474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66" name="Gelijkbenige driehoek 65"/>
            <p:cNvSpPr/>
            <p:nvPr/>
          </p:nvSpPr>
          <p:spPr>
            <a:xfrm>
              <a:off x="5127155" y="6104741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67" name="Gelijkbenige driehoek 66"/>
            <p:cNvSpPr/>
            <p:nvPr/>
          </p:nvSpPr>
          <p:spPr>
            <a:xfrm>
              <a:off x="5352409" y="586845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68" name="Gelijkbenige driehoek 67"/>
            <p:cNvSpPr/>
            <p:nvPr/>
          </p:nvSpPr>
          <p:spPr>
            <a:xfrm>
              <a:off x="5119618" y="5636818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69" name="Gelijkbenige driehoek 68"/>
            <p:cNvSpPr/>
            <p:nvPr/>
          </p:nvSpPr>
          <p:spPr>
            <a:xfrm>
              <a:off x="3951955" y="4928640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70" name="Gelijkbenige driehoek 69"/>
            <p:cNvSpPr/>
            <p:nvPr/>
          </p:nvSpPr>
          <p:spPr>
            <a:xfrm>
              <a:off x="3482515" y="586845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71" name="Gelijkbenige driehoek 70"/>
            <p:cNvSpPr/>
            <p:nvPr/>
          </p:nvSpPr>
          <p:spPr>
            <a:xfrm>
              <a:off x="2556022" y="6340557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72" name="Gelijkbenige driehoek 71"/>
            <p:cNvSpPr/>
            <p:nvPr/>
          </p:nvSpPr>
          <p:spPr>
            <a:xfrm>
              <a:off x="2090893" y="6340557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73" name="Gelijkbenige driehoek 72"/>
            <p:cNvSpPr/>
            <p:nvPr/>
          </p:nvSpPr>
          <p:spPr>
            <a:xfrm>
              <a:off x="2315349" y="657684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74" name="Gelijkbenige driehoek 73"/>
            <p:cNvSpPr/>
            <p:nvPr/>
          </p:nvSpPr>
          <p:spPr>
            <a:xfrm>
              <a:off x="3020753" y="6340557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75" name="Gelijkbenige driehoek 74"/>
            <p:cNvSpPr/>
            <p:nvPr/>
          </p:nvSpPr>
          <p:spPr>
            <a:xfrm>
              <a:off x="3252279" y="657684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76" name="Gelijkbenige driehoek 75"/>
            <p:cNvSpPr/>
            <p:nvPr/>
          </p:nvSpPr>
          <p:spPr>
            <a:xfrm>
              <a:off x="2787966" y="657684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77" name="Gelijkbenige driehoek 76"/>
            <p:cNvSpPr/>
            <p:nvPr/>
          </p:nvSpPr>
          <p:spPr>
            <a:xfrm>
              <a:off x="3951955" y="6340557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78" name="Gelijkbenige driehoek 77"/>
            <p:cNvSpPr/>
            <p:nvPr/>
          </p:nvSpPr>
          <p:spPr>
            <a:xfrm>
              <a:off x="4185985" y="657684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79" name="Gelijkbenige driehoek 78"/>
            <p:cNvSpPr/>
            <p:nvPr/>
          </p:nvSpPr>
          <p:spPr>
            <a:xfrm>
              <a:off x="3721672" y="657684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80" name="Gelijkbenige driehoek 79"/>
            <p:cNvSpPr/>
            <p:nvPr/>
          </p:nvSpPr>
          <p:spPr>
            <a:xfrm>
              <a:off x="4887722" y="6340557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81" name="Gelijkbenige driehoek 80"/>
            <p:cNvSpPr/>
            <p:nvPr/>
          </p:nvSpPr>
          <p:spPr>
            <a:xfrm>
              <a:off x="4417285" y="6340557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82" name="Gelijkbenige driehoek 81"/>
            <p:cNvSpPr/>
            <p:nvPr/>
          </p:nvSpPr>
          <p:spPr>
            <a:xfrm>
              <a:off x="4647865" y="657684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83" name="Gelijkbenige driehoek 82"/>
            <p:cNvSpPr/>
            <p:nvPr/>
          </p:nvSpPr>
          <p:spPr>
            <a:xfrm>
              <a:off x="5591468" y="657684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84" name="Gelijkbenige driehoek 83"/>
            <p:cNvSpPr/>
            <p:nvPr/>
          </p:nvSpPr>
          <p:spPr>
            <a:xfrm>
              <a:off x="5127155" y="657684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85" name="Gelijkbenige driehoek 84"/>
            <p:cNvSpPr/>
            <p:nvPr/>
          </p:nvSpPr>
          <p:spPr>
            <a:xfrm>
              <a:off x="5352409" y="6340557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86" name="Gelijkbenige driehoek 85"/>
            <p:cNvSpPr/>
            <p:nvPr/>
          </p:nvSpPr>
          <p:spPr>
            <a:xfrm>
              <a:off x="3482515" y="6340557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87" name="Gelijkbenige driehoek 86"/>
            <p:cNvSpPr/>
            <p:nvPr/>
          </p:nvSpPr>
          <p:spPr>
            <a:xfrm>
              <a:off x="1845858" y="6100090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88" name="Gelijkbenige driehoek 87"/>
            <p:cNvSpPr/>
            <p:nvPr/>
          </p:nvSpPr>
          <p:spPr>
            <a:xfrm>
              <a:off x="1629131" y="6340557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89" name="Gelijkbenige driehoek 88"/>
            <p:cNvSpPr/>
            <p:nvPr/>
          </p:nvSpPr>
          <p:spPr>
            <a:xfrm>
              <a:off x="1845858" y="6574216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90" name="Gelijkbenige driehoek 89"/>
            <p:cNvSpPr/>
            <p:nvPr/>
          </p:nvSpPr>
          <p:spPr>
            <a:xfrm>
              <a:off x="1384096" y="6574215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91" name="Gelijkbenige driehoek 90"/>
            <p:cNvSpPr/>
            <p:nvPr/>
          </p:nvSpPr>
          <p:spPr>
            <a:xfrm>
              <a:off x="5824011" y="6337569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  <p:sp>
          <p:nvSpPr>
            <p:cNvPr id="92" name="Gelijkbenige driehoek 91"/>
            <p:cNvSpPr/>
            <p:nvPr/>
          </p:nvSpPr>
          <p:spPr>
            <a:xfrm>
              <a:off x="6055781" y="6576844"/>
              <a:ext cx="245035" cy="21123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33384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eneral - title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noProof="0"/>
              <a:t>Click to insert a title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334963" y="1052513"/>
            <a:ext cx="11522075" cy="5089495"/>
          </a:xfrm>
        </p:spPr>
        <p:txBody>
          <a:bodyPr/>
          <a:lstStyle>
            <a:lvl1pPr>
              <a:defRPr/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baseline="0">
                <a:solidFill>
                  <a:schemeClr val="tx1"/>
                </a:solidFill>
              </a:defRPr>
            </a:lvl4pPr>
            <a:lvl5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lvl5pPr>
            <a:lvl6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lvl="0"/>
            <a:r>
              <a:rPr lang="nl-NL" noProof="0"/>
              <a:t>Insert text</a:t>
            </a:r>
          </a:p>
          <a:p>
            <a:pPr lvl="1"/>
            <a:r>
              <a:rPr lang="nl-NL" noProof="0"/>
              <a:t>Second level</a:t>
            </a:r>
          </a:p>
          <a:p>
            <a:pPr lvl="2"/>
            <a:r>
              <a:rPr lang="nl-NL" noProof="0"/>
              <a:t>Third level</a:t>
            </a:r>
          </a:p>
          <a:p>
            <a:pPr lvl="3"/>
            <a:r>
              <a:rPr lang="nl-NL" noProof="0"/>
              <a:t>Fourth level </a:t>
            </a:r>
          </a:p>
          <a:p>
            <a:pPr lvl="4"/>
            <a:r>
              <a:rPr lang="nl-NL" noProof="0"/>
              <a:t>Fifth level (sub header)</a:t>
            </a:r>
          </a:p>
          <a:p>
            <a:pPr lvl="5"/>
            <a:r>
              <a:rPr lang="nl-NL" noProof="0"/>
              <a:t>Sixth level</a:t>
            </a:r>
          </a:p>
          <a:p>
            <a:pPr lvl="6"/>
            <a:r>
              <a:rPr lang="nl-NL" noProof="0"/>
              <a:t>Seventh level</a:t>
            </a:r>
          </a:p>
          <a:p>
            <a:pPr lvl="7"/>
            <a:r>
              <a:rPr lang="nl-NL" noProof="0"/>
              <a:t>Eighth level</a:t>
            </a:r>
          </a:p>
          <a:p>
            <a:pPr lvl="8"/>
            <a:r>
              <a:rPr lang="nl-NL" noProof="0"/>
              <a:t>Ninth level (sub header)</a:t>
            </a:r>
          </a:p>
          <a:p>
            <a:pPr lvl="3"/>
            <a:endParaRPr lang="nl-NL" noProof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C30E-C46E-4D3A-B19B-8C18D06B42C1}" type="datetimeFigureOut">
              <a:rPr lang="nl-NL" smtClean="0"/>
              <a:t>2-2-2023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59BEE-0819-43FB-9C57-CDE22B681983}" type="slidenum">
              <a:rPr lang="nl-NL" smtClean="0"/>
              <a:t>‹nr.›</a:t>
            </a:fld>
            <a:endParaRPr lang="nl-NL"/>
          </a:p>
        </p:txBody>
      </p:sp>
      <p:grpSp>
        <p:nvGrpSpPr>
          <p:cNvPr id="7" name="Groep 6"/>
          <p:cNvGrpSpPr/>
          <p:nvPr/>
        </p:nvGrpSpPr>
        <p:grpSpPr>
          <a:xfrm>
            <a:off x="12361092" y="0"/>
            <a:ext cx="3227251" cy="3003977"/>
            <a:chOff x="12361092" y="0"/>
            <a:chExt cx="3227251" cy="3003977"/>
          </a:xfrm>
        </p:grpSpPr>
        <p:sp>
          <p:nvSpPr>
            <p:cNvPr id="8" name="Rechthoek 7"/>
            <p:cNvSpPr/>
            <p:nvPr/>
          </p:nvSpPr>
          <p:spPr>
            <a:xfrm>
              <a:off x="12361092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400" b="1" dirty="0">
                  <a:solidFill>
                    <a:schemeClr val="bg2"/>
                  </a:solidFill>
                </a:rPr>
                <a:t>TEKST NIVEAUS</a:t>
              </a:r>
            </a:p>
          </p:txBody>
        </p:sp>
        <p:grpSp>
          <p:nvGrpSpPr>
            <p:cNvPr id="9" name="Groep 8"/>
            <p:cNvGrpSpPr/>
            <p:nvPr/>
          </p:nvGrpSpPr>
          <p:grpSpPr>
            <a:xfrm>
              <a:off x="12527779" y="1627795"/>
              <a:ext cx="3060564" cy="1224468"/>
              <a:chOff x="-3092517" y="988213"/>
              <a:chExt cx="3342793" cy="1929062"/>
            </a:xfrm>
          </p:grpSpPr>
          <p:sp>
            <p:nvSpPr>
              <p:cNvPr id="49" name="Textfield placeholder"/>
              <p:cNvSpPr txBox="1">
                <a:spLocks/>
              </p:cNvSpPr>
              <p:nvPr/>
            </p:nvSpPr>
            <p:spPr>
              <a:xfrm>
                <a:off x="-2658624" y="1030189"/>
                <a:ext cx="2702813" cy="293940"/>
              </a:xfrm>
              <a:prstGeom prst="rect">
                <a:avLst/>
              </a:prstGeom>
            </p:spPr>
            <p:txBody>
              <a:bodyPr vert="horz" lIns="0" tIns="0" rIns="54000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nl-NL" sz="1400" b="0">
                    <a:solidFill>
                      <a:schemeClr val="tx1"/>
                    </a:solidFill>
                  </a:rPr>
                  <a:t>Tekst (18 pt.)</a:t>
                </a:r>
                <a:endParaRPr lang="nl-NL" sz="1400" b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Ovaal 49"/>
              <p:cNvSpPr/>
              <p:nvPr/>
            </p:nvSpPr>
            <p:spPr>
              <a:xfrm>
                <a:off x="-3092517" y="988213"/>
                <a:ext cx="235918" cy="34029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1050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51" name="Ovaal 50"/>
              <p:cNvSpPr/>
              <p:nvPr/>
            </p:nvSpPr>
            <p:spPr>
              <a:xfrm>
                <a:off x="-3092517" y="1517803"/>
                <a:ext cx="235918" cy="34029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105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52" name="Ovaal 51"/>
              <p:cNvSpPr/>
              <p:nvPr/>
            </p:nvSpPr>
            <p:spPr>
              <a:xfrm>
                <a:off x="-3092517" y="2047394"/>
                <a:ext cx="235918" cy="34029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1050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53" name="Ovaal 52"/>
              <p:cNvSpPr/>
              <p:nvPr/>
            </p:nvSpPr>
            <p:spPr>
              <a:xfrm>
                <a:off x="-3092517" y="2576982"/>
                <a:ext cx="235918" cy="340293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1050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54" name="Textfield placeholder"/>
              <p:cNvSpPr txBox="1">
                <a:spLocks/>
              </p:cNvSpPr>
              <p:nvPr/>
            </p:nvSpPr>
            <p:spPr>
              <a:xfrm>
                <a:off x="-2658624" y="1559780"/>
                <a:ext cx="2702813" cy="293940"/>
              </a:xfrm>
              <a:prstGeom prst="rect">
                <a:avLst/>
              </a:prstGeom>
            </p:spPr>
            <p:txBody>
              <a:bodyPr vert="horz" lIns="0" tIns="0" rIns="54000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lvl="1" indent="-228600"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&gt;"/>
                </a:pPr>
                <a:r>
                  <a:rPr lang="nl-NL" sz="1400" dirty="0"/>
                  <a:t>Opsomming  (18 </a:t>
                </a:r>
                <a:r>
                  <a:rPr lang="nl-NL" sz="1400" dirty="0" err="1"/>
                  <a:t>pt</a:t>
                </a:r>
                <a:r>
                  <a:rPr lang="nl-NL" sz="1400" dirty="0"/>
                  <a:t>.)</a:t>
                </a:r>
              </a:p>
            </p:txBody>
          </p:sp>
          <p:sp>
            <p:nvSpPr>
              <p:cNvPr id="55" name="Textfield placeholder"/>
              <p:cNvSpPr txBox="1">
                <a:spLocks/>
              </p:cNvSpPr>
              <p:nvPr/>
            </p:nvSpPr>
            <p:spPr>
              <a:xfrm>
                <a:off x="-2658624" y="2157967"/>
                <a:ext cx="2908900" cy="148363"/>
              </a:xfrm>
              <a:prstGeom prst="rect">
                <a:avLst/>
              </a:prstGeom>
            </p:spPr>
            <p:txBody>
              <a:bodyPr vert="horz" lIns="0" tIns="0" rIns="25200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68313" lvl="2" indent="-285750" algn="l" defTabSz="914400" rtl="0" eaLnBrk="1" latinLnBrk="0" hangingPunct="1">
                  <a:lnSpc>
                    <a:spcPts val="18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&gt;"/>
                  <a:tabLst>
                    <a:tab pos="4394200" algn="l"/>
                  </a:tabLst>
                </a:pPr>
                <a:r>
                  <a:rPr lang="nl-NL" sz="14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Sub-opsomming (18 </a:t>
                </a:r>
                <a:r>
                  <a:rPr lang="nl-NL" sz="1400" kern="120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pt</a:t>
                </a:r>
                <a:r>
                  <a:rPr lang="nl-NL" sz="14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.)</a:t>
                </a:r>
              </a:p>
            </p:txBody>
          </p:sp>
          <p:sp>
            <p:nvSpPr>
              <p:cNvPr id="56" name="Textfield placeholder"/>
              <p:cNvSpPr txBox="1">
                <a:spLocks/>
              </p:cNvSpPr>
              <p:nvPr/>
            </p:nvSpPr>
            <p:spPr>
              <a:xfrm>
                <a:off x="-2658624" y="2618959"/>
                <a:ext cx="2702813" cy="293940"/>
              </a:xfrm>
              <a:prstGeom prst="rect">
                <a:avLst/>
              </a:prstGeom>
            </p:spPr>
            <p:txBody>
              <a:bodyPr vert="horz" lIns="0" tIns="0" rIns="3600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3" indent="0" algn="l" defTabSz="914400" rtl="0" eaLnBrk="1" latinLnBrk="0" hangingPunct="1">
                  <a:lnSpc>
                    <a:spcPts val="17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</a:pPr>
                <a:r>
                  <a:rPr lang="nl-NL" sz="1400" b="0" kern="1200" dirty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rPr>
                  <a:t>Kopje (18 </a:t>
                </a:r>
                <a:r>
                  <a:rPr lang="nl-NL" sz="1400" b="0" kern="1200" dirty="0" err="1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rPr>
                  <a:t>pt</a:t>
                </a:r>
                <a:r>
                  <a:rPr lang="nl-NL" sz="1400" b="0" kern="1200" dirty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rPr>
                  <a:t>.)</a:t>
                </a:r>
              </a:p>
            </p:txBody>
          </p:sp>
        </p:grpSp>
        <p:cxnSp>
          <p:nvCxnSpPr>
            <p:cNvPr id="10" name="Rechte verbindingslijn 9"/>
            <p:cNvCxnSpPr/>
            <p:nvPr/>
          </p:nvCxnSpPr>
          <p:spPr>
            <a:xfrm>
              <a:off x="12522692" y="387386"/>
              <a:ext cx="2772000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echte verbindingslijn 10"/>
            <p:cNvCxnSpPr/>
            <p:nvPr/>
          </p:nvCxnSpPr>
          <p:spPr>
            <a:xfrm>
              <a:off x="12522692" y="1512359"/>
              <a:ext cx="2772000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chte verbindingslijn 11"/>
            <p:cNvCxnSpPr/>
            <p:nvPr/>
          </p:nvCxnSpPr>
          <p:spPr>
            <a:xfrm>
              <a:off x="12522692" y="3003977"/>
              <a:ext cx="2772000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527780" y="864537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"/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522692" y="458418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" name="Groep 14"/>
            <p:cNvGrpSpPr/>
            <p:nvPr/>
          </p:nvGrpSpPr>
          <p:grpSpPr>
            <a:xfrm>
              <a:off x="13236055" y="458417"/>
              <a:ext cx="435437" cy="427699"/>
              <a:chOff x="-1085063" y="758027"/>
              <a:chExt cx="633800" cy="622540"/>
            </a:xfrm>
          </p:grpSpPr>
          <p:sp>
            <p:nvSpPr>
              <p:cNvPr id="36" name="Afgeronde rechthoek 236"/>
              <p:cNvSpPr/>
              <p:nvPr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dirty="0"/>
              </a:p>
            </p:txBody>
          </p:sp>
          <p:grpSp>
            <p:nvGrpSpPr>
              <p:cNvPr id="37" name="Groep 36"/>
              <p:cNvGrpSpPr/>
              <p:nvPr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38" name="Rechthoek 37"/>
                <p:cNvSpPr/>
                <p:nvPr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sp>
              <p:nvSpPr>
                <p:cNvPr id="39" name="Rechthoek 38"/>
                <p:cNvSpPr/>
                <p:nvPr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sp>
              <p:nvSpPr>
                <p:cNvPr id="40" name="Rechthoek 39"/>
                <p:cNvSpPr/>
                <p:nvPr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sp>
              <p:nvSpPr>
                <p:cNvPr id="41" name="Rechthoek 40"/>
                <p:cNvSpPr/>
                <p:nvPr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sp>
              <p:nvSpPr>
                <p:cNvPr id="42" name="Rechthoek 41"/>
                <p:cNvSpPr/>
                <p:nvPr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sp>
              <p:nvSpPr>
                <p:cNvPr id="43" name="Rechthoek 42"/>
                <p:cNvSpPr/>
                <p:nvPr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sp>
              <p:nvSpPr>
                <p:cNvPr id="44" name="Rechthoek 43"/>
                <p:cNvSpPr/>
                <p:nvPr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sp>
              <p:nvSpPr>
                <p:cNvPr id="45" name="Rechthoek 44"/>
                <p:cNvSpPr/>
                <p:nvPr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sp>
              <p:nvSpPr>
                <p:cNvPr id="46" name="Rechthoek 45"/>
                <p:cNvSpPr/>
                <p:nvPr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sp>
              <p:nvSpPr>
                <p:cNvPr id="47" name="Rechthoek 46"/>
                <p:cNvSpPr/>
                <p:nvPr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sp>
              <p:nvSpPr>
                <p:cNvPr id="48" name="Vrije vorm 248"/>
                <p:cNvSpPr/>
                <p:nvPr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</p:grpSp>
        </p:grpSp>
        <p:grpSp>
          <p:nvGrpSpPr>
            <p:cNvPr id="16" name="Groep 15"/>
            <p:cNvGrpSpPr/>
            <p:nvPr/>
          </p:nvGrpSpPr>
          <p:grpSpPr>
            <a:xfrm>
              <a:off x="13239622" y="1006795"/>
              <a:ext cx="435437" cy="427699"/>
              <a:chOff x="-1845083" y="758027"/>
              <a:chExt cx="633800" cy="622540"/>
            </a:xfrm>
          </p:grpSpPr>
          <p:sp>
            <p:nvSpPr>
              <p:cNvPr id="23" name="Afgeronde rechthoek 223"/>
              <p:cNvSpPr/>
              <p:nvPr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grpSp>
            <p:nvGrpSpPr>
              <p:cNvPr id="24" name="Groep 23"/>
              <p:cNvGrpSpPr/>
              <p:nvPr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5" name="Rechthoek 24"/>
                <p:cNvSpPr/>
                <p:nvPr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sp>
              <p:nvSpPr>
                <p:cNvPr id="26" name="Rechthoek 25"/>
                <p:cNvSpPr/>
                <p:nvPr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sp>
              <p:nvSpPr>
                <p:cNvPr id="27" name="Rechthoek 26"/>
                <p:cNvSpPr/>
                <p:nvPr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sp>
              <p:nvSpPr>
                <p:cNvPr id="28" name="Rechthoek 27"/>
                <p:cNvSpPr/>
                <p:nvPr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sp>
              <p:nvSpPr>
                <p:cNvPr id="29" name="Rechthoek 28"/>
                <p:cNvSpPr/>
                <p:nvPr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sp>
              <p:nvSpPr>
                <p:cNvPr id="30" name="Rechthoek 29"/>
                <p:cNvSpPr/>
                <p:nvPr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sp>
              <p:nvSpPr>
                <p:cNvPr id="31" name="Rechthoek 30"/>
                <p:cNvSpPr/>
                <p:nvPr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sp>
              <p:nvSpPr>
                <p:cNvPr id="32" name="Rechthoek 31"/>
                <p:cNvSpPr/>
                <p:nvPr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sp>
              <p:nvSpPr>
                <p:cNvPr id="33" name="Rechthoek 32"/>
                <p:cNvSpPr/>
                <p:nvPr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sp>
              <p:nvSpPr>
                <p:cNvPr id="34" name="Rechthoek 33"/>
                <p:cNvSpPr/>
                <p:nvPr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sp>
              <p:nvSpPr>
                <p:cNvPr id="35" name="Vrije vorm 235"/>
                <p:cNvSpPr/>
                <p:nvPr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</p:grpSp>
        </p:grpSp>
        <p:cxnSp>
          <p:nvCxnSpPr>
            <p:cNvPr id="17" name="Rechte verbindingslijn 16"/>
            <p:cNvCxnSpPr>
              <a:stCxn id="19" idx="2"/>
              <a:endCxn id="23" idx="1"/>
            </p:cNvCxnSpPr>
            <p:nvPr/>
          </p:nvCxnSpPr>
          <p:spPr>
            <a:xfrm>
              <a:off x="12691469" y="1083308"/>
              <a:ext cx="548153" cy="137337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chte verbindingslijn 17"/>
            <p:cNvCxnSpPr>
              <a:stCxn id="20" idx="2"/>
              <a:endCxn id="36" idx="1"/>
            </p:cNvCxnSpPr>
            <p:nvPr/>
          </p:nvCxnSpPr>
          <p:spPr>
            <a:xfrm flipV="1">
              <a:off x="12864659" y="672267"/>
              <a:ext cx="371396" cy="239401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al 18"/>
            <p:cNvSpPr/>
            <p:nvPr/>
          </p:nvSpPr>
          <p:spPr>
            <a:xfrm>
              <a:off x="12691469" y="1052708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0" name="Ovaal 19"/>
            <p:cNvSpPr/>
            <p:nvPr/>
          </p:nvSpPr>
          <p:spPr>
            <a:xfrm>
              <a:off x="12864659" y="881464"/>
              <a:ext cx="60407" cy="60407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1" name="Textfield placeholder"/>
            <p:cNvSpPr txBox="1">
              <a:spLocks/>
            </p:cNvSpPr>
            <p:nvPr/>
          </p:nvSpPr>
          <p:spPr>
            <a:xfrm>
              <a:off x="13773631" y="45841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400" b="0">
                  <a:solidFill>
                    <a:schemeClr val="tx1"/>
                  </a:solidFill>
                </a:rPr>
                <a:t>Niveau vooruit</a:t>
              </a:r>
              <a:endParaRPr lang="nl-NL" sz="1400" b="0" dirty="0">
                <a:solidFill>
                  <a:schemeClr val="tx1"/>
                </a:solidFill>
              </a:endParaRPr>
            </a:p>
          </p:txBody>
        </p:sp>
        <p:sp>
          <p:nvSpPr>
            <p:cNvPr id="22" name="Textfield placeholder"/>
            <p:cNvSpPr txBox="1">
              <a:spLocks/>
            </p:cNvSpPr>
            <p:nvPr/>
          </p:nvSpPr>
          <p:spPr>
            <a:xfrm>
              <a:off x="13773631" y="1006796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400" b="0">
                  <a:solidFill>
                    <a:schemeClr val="tx1"/>
                  </a:solidFill>
                </a:rPr>
                <a:t>Niveau terug</a:t>
              </a:r>
              <a:endParaRPr lang="nl-NL" sz="1400" b="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1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eneral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noProof="0"/>
              <a:t>Click to insert a title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C30E-C46E-4D3A-B19B-8C18D06B42C1}" type="datetimeFigureOut">
              <a:rPr lang="nl-NL" smtClean="0"/>
              <a:t>2-2-2023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59BEE-0819-43FB-9C57-CDE22B681983}" type="slidenum">
              <a:rPr lang="nl-NL" smtClean="0"/>
              <a:t>‹nr.›</a:t>
            </a:fld>
            <a:endParaRPr lang="nl-NL"/>
          </a:p>
        </p:txBody>
      </p:sp>
      <p:grpSp>
        <p:nvGrpSpPr>
          <p:cNvPr id="7" name="Groep 6"/>
          <p:cNvGrpSpPr/>
          <p:nvPr/>
        </p:nvGrpSpPr>
        <p:grpSpPr>
          <a:xfrm>
            <a:off x="12361092" y="0"/>
            <a:ext cx="3227251" cy="3003977"/>
            <a:chOff x="12361092" y="0"/>
            <a:chExt cx="3227251" cy="3003977"/>
          </a:xfrm>
        </p:grpSpPr>
        <p:sp>
          <p:nvSpPr>
            <p:cNvPr id="8" name="Rechthoek 7"/>
            <p:cNvSpPr/>
            <p:nvPr/>
          </p:nvSpPr>
          <p:spPr>
            <a:xfrm>
              <a:off x="12361092" y="0"/>
              <a:ext cx="2538243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400" b="1" dirty="0">
                  <a:solidFill>
                    <a:schemeClr val="bg2"/>
                  </a:solidFill>
                </a:rPr>
                <a:t>TEKST NIVEAUS</a:t>
              </a:r>
            </a:p>
          </p:txBody>
        </p:sp>
        <p:grpSp>
          <p:nvGrpSpPr>
            <p:cNvPr id="9" name="Groep 8"/>
            <p:cNvGrpSpPr/>
            <p:nvPr/>
          </p:nvGrpSpPr>
          <p:grpSpPr>
            <a:xfrm>
              <a:off x="12527779" y="1627795"/>
              <a:ext cx="3060564" cy="1224468"/>
              <a:chOff x="-3092517" y="988213"/>
              <a:chExt cx="3342793" cy="1929062"/>
            </a:xfrm>
          </p:grpSpPr>
          <p:sp>
            <p:nvSpPr>
              <p:cNvPr id="49" name="Textfield placeholder"/>
              <p:cNvSpPr txBox="1">
                <a:spLocks/>
              </p:cNvSpPr>
              <p:nvPr/>
            </p:nvSpPr>
            <p:spPr>
              <a:xfrm>
                <a:off x="-2658624" y="1030189"/>
                <a:ext cx="2702813" cy="293940"/>
              </a:xfrm>
              <a:prstGeom prst="rect">
                <a:avLst/>
              </a:prstGeom>
            </p:spPr>
            <p:txBody>
              <a:bodyPr vert="horz" lIns="0" tIns="0" rIns="54000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nl-NL" sz="1400" b="0">
                    <a:solidFill>
                      <a:schemeClr val="tx1"/>
                    </a:solidFill>
                  </a:rPr>
                  <a:t>Tekst (18 pt.)</a:t>
                </a:r>
                <a:endParaRPr lang="nl-NL" sz="1400" b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Ovaal 49"/>
              <p:cNvSpPr/>
              <p:nvPr/>
            </p:nvSpPr>
            <p:spPr>
              <a:xfrm>
                <a:off x="-3092517" y="988213"/>
                <a:ext cx="235918" cy="34029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1050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51" name="Ovaal 50"/>
              <p:cNvSpPr/>
              <p:nvPr/>
            </p:nvSpPr>
            <p:spPr>
              <a:xfrm>
                <a:off x="-3092517" y="1517803"/>
                <a:ext cx="235918" cy="34029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105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52" name="Ovaal 51"/>
              <p:cNvSpPr/>
              <p:nvPr/>
            </p:nvSpPr>
            <p:spPr>
              <a:xfrm>
                <a:off x="-3092517" y="2047394"/>
                <a:ext cx="235918" cy="340292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1050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53" name="Ovaal 52"/>
              <p:cNvSpPr/>
              <p:nvPr/>
            </p:nvSpPr>
            <p:spPr>
              <a:xfrm>
                <a:off x="-3092517" y="2576982"/>
                <a:ext cx="235918" cy="340293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1050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54" name="Textfield placeholder"/>
              <p:cNvSpPr txBox="1">
                <a:spLocks/>
              </p:cNvSpPr>
              <p:nvPr/>
            </p:nvSpPr>
            <p:spPr>
              <a:xfrm>
                <a:off x="-2658624" y="1559780"/>
                <a:ext cx="2702813" cy="293940"/>
              </a:xfrm>
              <a:prstGeom prst="rect">
                <a:avLst/>
              </a:prstGeom>
            </p:spPr>
            <p:txBody>
              <a:bodyPr vert="horz" lIns="0" tIns="0" rIns="54000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lvl="1" indent="-228600"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&gt;"/>
                </a:pPr>
                <a:r>
                  <a:rPr lang="nl-NL" sz="1400" dirty="0"/>
                  <a:t>Opsomming  (18 </a:t>
                </a:r>
                <a:r>
                  <a:rPr lang="nl-NL" sz="1400" dirty="0" err="1"/>
                  <a:t>pt</a:t>
                </a:r>
                <a:r>
                  <a:rPr lang="nl-NL" sz="1400" dirty="0"/>
                  <a:t>.)</a:t>
                </a:r>
              </a:p>
            </p:txBody>
          </p:sp>
          <p:sp>
            <p:nvSpPr>
              <p:cNvPr id="55" name="Textfield placeholder"/>
              <p:cNvSpPr txBox="1">
                <a:spLocks/>
              </p:cNvSpPr>
              <p:nvPr/>
            </p:nvSpPr>
            <p:spPr>
              <a:xfrm>
                <a:off x="-2658624" y="2157967"/>
                <a:ext cx="2908900" cy="148363"/>
              </a:xfrm>
              <a:prstGeom prst="rect">
                <a:avLst/>
              </a:prstGeom>
            </p:spPr>
            <p:txBody>
              <a:bodyPr vert="horz" lIns="0" tIns="0" rIns="25200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68313" lvl="2" indent="-285750" algn="l" defTabSz="914400" rtl="0" eaLnBrk="1" latinLnBrk="0" hangingPunct="1">
                  <a:lnSpc>
                    <a:spcPts val="18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&gt;"/>
                  <a:tabLst>
                    <a:tab pos="4394200" algn="l"/>
                  </a:tabLst>
                </a:pPr>
                <a:r>
                  <a:rPr lang="nl-NL" sz="14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Sub-opsomming (18 </a:t>
                </a:r>
                <a:r>
                  <a:rPr lang="nl-NL" sz="1400" kern="1200" dirty="0" err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pt</a:t>
                </a:r>
                <a:r>
                  <a:rPr lang="nl-NL" sz="14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.)</a:t>
                </a:r>
              </a:p>
            </p:txBody>
          </p:sp>
          <p:sp>
            <p:nvSpPr>
              <p:cNvPr id="56" name="Textfield placeholder"/>
              <p:cNvSpPr txBox="1">
                <a:spLocks/>
              </p:cNvSpPr>
              <p:nvPr/>
            </p:nvSpPr>
            <p:spPr>
              <a:xfrm>
                <a:off x="-2658624" y="2618959"/>
                <a:ext cx="2702813" cy="293940"/>
              </a:xfrm>
              <a:prstGeom prst="rect">
                <a:avLst/>
              </a:prstGeom>
            </p:spPr>
            <p:txBody>
              <a:bodyPr vert="horz" lIns="0" tIns="0" rIns="36000" bIns="0" rtlCol="0" anchor="ctr">
                <a:noAutofit/>
              </a:bodyPr>
              <a:lstStyle>
                <a:lvl1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None/>
                  <a:defRPr sz="16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600" indent="-22860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chemeClr val="tx2"/>
                  </a:buClr>
                  <a:buSzPct val="80000"/>
                  <a:buFontTx/>
                  <a:buBlip>
                    <a:blip r:embed="rId2"/>
                  </a:buBlip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96875" indent="-160338" algn="l" defTabSz="1087016" rtl="0" eaLnBrk="1" latinLnBrk="0" hangingPunct="1">
                  <a:lnSpc>
                    <a:spcPts val="16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chemeClr val="tx2"/>
                  </a:buClr>
                  <a:buFont typeface="Trebuchet MS" pitchFamily="34" charset="0"/>
                  <a:buChar char="−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1087016" rtl="0" eaLnBrk="1" latinLnBrk="0" hangingPunct="1">
                  <a:lnSpc>
                    <a:spcPts val="1800"/>
                  </a:lnSpc>
                  <a:spcBef>
                    <a:spcPts val="4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1087016" rtl="0" eaLnBrk="1" latinLnBrk="0" hangingPunct="1">
                  <a:lnSpc>
                    <a:spcPts val="3800"/>
                  </a:lnSpc>
                  <a:spcBef>
                    <a:spcPts val="1200"/>
                  </a:spcBef>
                  <a:spcAft>
                    <a:spcPts val="400"/>
                  </a:spcAft>
                  <a:buFont typeface="Wingdings" pitchFamily="2" charset="2"/>
                  <a:buNone/>
                  <a:defRPr sz="1600" b="1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0" indent="0" algn="l" defTabSz="1087016" rtl="0" eaLnBrk="1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None/>
                  <a:defRPr sz="2000" kern="1200" cap="all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3532800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076308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619815" indent="-271753" algn="l" defTabSz="108701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3" indent="0" algn="l" defTabSz="914400" rtl="0" eaLnBrk="1" latinLnBrk="0" hangingPunct="1">
                  <a:lnSpc>
                    <a:spcPts val="17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</a:pPr>
                <a:r>
                  <a:rPr lang="nl-NL" sz="1400" b="0" kern="1200" dirty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rPr>
                  <a:t>Kopje (18 </a:t>
                </a:r>
                <a:r>
                  <a:rPr lang="nl-NL" sz="1400" b="0" kern="1200" dirty="0" err="1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rPr>
                  <a:t>pt</a:t>
                </a:r>
                <a:r>
                  <a:rPr lang="nl-NL" sz="1400" b="0" kern="1200" dirty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rPr>
                  <a:t>.)</a:t>
                </a:r>
              </a:p>
            </p:txBody>
          </p:sp>
        </p:grpSp>
        <p:cxnSp>
          <p:nvCxnSpPr>
            <p:cNvPr id="10" name="Rechte verbindingslijn 9"/>
            <p:cNvCxnSpPr/>
            <p:nvPr/>
          </p:nvCxnSpPr>
          <p:spPr>
            <a:xfrm>
              <a:off x="12522692" y="387386"/>
              <a:ext cx="2772000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echte verbindingslijn 10"/>
            <p:cNvCxnSpPr/>
            <p:nvPr/>
          </p:nvCxnSpPr>
          <p:spPr>
            <a:xfrm>
              <a:off x="12522692" y="1512359"/>
              <a:ext cx="2772000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chte verbindingslijn 11"/>
            <p:cNvCxnSpPr/>
            <p:nvPr/>
          </p:nvCxnSpPr>
          <p:spPr>
            <a:xfrm>
              <a:off x="12522692" y="3003977"/>
              <a:ext cx="2772000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527780" y="864537"/>
              <a:ext cx="591502" cy="55915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"/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522692" y="458418"/>
              <a:ext cx="596590" cy="409575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" name="Groep 14"/>
            <p:cNvGrpSpPr/>
            <p:nvPr/>
          </p:nvGrpSpPr>
          <p:grpSpPr>
            <a:xfrm>
              <a:off x="13236055" y="458417"/>
              <a:ext cx="435437" cy="427699"/>
              <a:chOff x="-1085063" y="758027"/>
              <a:chExt cx="633800" cy="622540"/>
            </a:xfrm>
          </p:grpSpPr>
          <p:sp>
            <p:nvSpPr>
              <p:cNvPr id="36" name="Afgeronde rechthoek 236"/>
              <p:cNvSpPr/>
              <p:nvPr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nl-NL" dirty="0"/>
              </a:p>
            </p:txBody>
          </p:sp>
          <p:grpSp>
            <p:nvGrpSpPr>
              <p:cNvPr id="37" name="Groep 36"/>
              <p:cNvGrpSpPr/>
              <p:nvPr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38" name="Rechthoek 37"/>
                <p:cNvSpPr/>
                <p:nvPr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sp>
              <p:nvSpPr>
                <p:cNvPr id="39" name="Rechthoek 38"/>
                <p:cNvSpPr/>
                <p:nvPr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sp>
              <p:nvSpPr>
                <p:cNvPr id="40" name="Rechthoek 39"/>
                <p:cNvSpPr/>
                <p:nvPr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sp>
              <p:nvSpPr>
                <p:cNvPr id="41" name="Rechthoek 40"/>
                <p:cNvSpPr/>
                <p:nvPr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sp>
              <p:nvSpPr>
                <p:cNvPr id="42" name="Rechthoek 41"/>
                <p:cNvSpPr/>
                <p:nvPr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sp>
              <p:nvSpPr>
                <p:cNvPr id="43" name="Rechthoek 42"/>
                <p:cNvSpPr/>
                <p:nvPr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sp>
              <p:nvSpPr>
                <p:cNvPr id="44" name="Rechthoek 43"/>
                <p:cNvSpPr/>
                <p:nvPr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sp>
              <p:nvSpPr>
                <p:cNvPr id="45" name="Rechthoek 44"/>
                <p:cNvSpPr/>
                <p:nvPr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sp>
              <p:nvSpPr>
                <p:cNvPr id="46" name="Rechthoek 45"/>
                <p:cNvSpPr/>
                <p:nvPr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sp>
              <p:nvSpPr>
                <p:cNvPr id="47" name="Rechthoek 46"/>
                <p:cNvSpPr/>
                <p:nvPr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sp>
              <p:nvSpPr>
                <p:cNvPr id="48" name="Vrije vorm 248"/>
                <p:cNvSpPr/>
                <p:nvPr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</p:grpSp>
        </p:grpSp>
        <p:grpSp>
          <p:nvGrpSpPr>
            <p:cNvPr id="16" name="Groep 15"/>
            <p:cNvGrpSpPr/>
            <p:nvPr/>
          </p:nvGrpSpPr>
          <p:grpSpPr>
            <a:xfrm>
              <a:off x="13239622" y="1006795"/>
              <a:ext cx="435437" cy="427699"/>
              <a:chOff x="-1845083" y="758027"/>
              <a:chExt cx="633800" cy="622540"/>
            </a:xfrm>
          </p:grpSpPr>
          <p:sp>
            <p:nvSpPr>
              <p:cNvPr id="23" name="Afgeronde rechthoek 223"/>
              <p:cNvSpPr/>
              <p:nvPr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chemeClr val="bg1"/>
              </a:solidFill>
              <a:ln w="127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grpSp>
            <p:nvGrpSpPr>
              <p:cNvPr id="24" name="Groep 23"/>
              <p:cNvGrpSpPr/>
              <p:nvPr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chemeClr val="tx1"/>
              </a:solidFill>
            </p:grpSpPr>
            <p:sp>
              <p:nvSpPr>
                <p:cNvPr id="25" name="Rechthoek 24"/>
                <p:cNvSpPr/>
                <p:nvPr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sp>
              <p:nvSpPr>
                <p:cNvPr id="26" name="Rechthoek 25"/>
                <p:cNvSpPr/>
                <p:nvPr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sp>
              <p:nvSpPr>
                <p:cNvPr id="27" name="Rechthoek 26"/>
                <p:cNvSpPr/>
                <p:nvPr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sp>
              <p:nvSpPr>
                <p:cNvPr id="28" name="Rechthoek 27"/>
                <p:cNvSpPr/>
                <p:nvPr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sp>
              <p:nvSpPr>
                <p:cNvPr id="29" name="Rechthoek 28"/>
                <p:cNvSpPr/>
                <p:nvPr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sp>
              <p:nvSpPr>
                <p:cNvPr id="30" name="Rechthoek 29"/>
                <p:cNvSpPr/>
                <p:nvPr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sp>
              <p:nvSpPr>
                <p:cNvPr id="31" name="Rechthoek 30"/>
                <p:cNvSpPr/>
                <p:nvPr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sp>
              <p:nvSpPr>
                <p:cNvPr id="32" name="Rechthoek 31"/>
                <p:cNvSpPr/>
                <p:nvPr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sp>
              <p:nvSpPr>
                <p:cNvPr id="33" name="Rechthoek 32"/>
                <p:cNvSpPr/>
                <p:nvPr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sp>
              <p:nvSpPr>
                <p:cNvPr id="34" name="Rechthoek 33"/>
                <p:cNvSpPr/>
                <p:nvPr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sp>
              <p:nvSpPr>
                <p:cNvPr id="35" name="Vrije vorm 235"/>
                <p:cNvSpPr/>
                <p:nvPr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</p:grpSp>
        </p:grpSp>
        <p:cxnSp>
          <p:nvCxnSpPr>
            <p:cNvPr id="17" name="Rechte verbindingslijn 16"/>
            <p:cNvCxnSpPr>
              <a:stCxn id="19" idx="2"/>
              <a:endCxn id="23" idx="1"/>
            </p:cNvCxnSpPr>
            <p:nvPr/>
          </p:nvCxnSpPr>
          <p:spPr>
            <a:xfrm>
              <a:off x="12691469" y="1083308"/>
              <a:ext cx="548153" cy="137337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chte verbindingslijn 17"/>
            <p:cNvCxnSpPr>
              <a:stCxn id="20" idx="2"/>
              <a:endCxn id="36" idx="1"/>
            </p:cNvCxnSpPr>
            <p:nvPr/>
          </p:nvCxnSpPr>
          <p:spPr>
            <a:xfrm flipV="1">
              <a:off x="12864659" y="672267"/>
              <a:ext cx="371396" cy="239401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al 18"/>
            <p:cNvSpPr/>
            <p:nvPr/>
          </p:nvSpPr>
          <p:spPr>
            <a:xfrm>
              <a:off x="12691469" y="1052708"/>
              <a:ext cx="61200" cy="612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0" name="Ovaal 19"/>
            <p:cNvSpPr/>
            <p:nvPr/>
          </p:nvSpPr>
          <p:spPr>
            <a:xfrm>
              <a:off x="12864659" y="881464"/>
              <a:ext cx="60407" cy="60407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1" name="Textfield placeholder"/>
            <p:cNvSpPr txBox="1">
              <a:spLocks/>
            </p:cNvSpPr>
            <p:nvPr/>
          </p:nvSpPr>
          <p:spPr>
            <a:xfrm>
              <a:off x="13773631" y="458418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400" b="0">
                  <a:solidFill>
                    <a:schemeClr val="tx1"/>
                  </a:solidFill>
                </a:rPr>
                <a:t>Niveau vooruit</a:t>
              </a:r>
              <a:endParaRPr lang="nl-NL" sz="1400" b="0" dirty="0">
                <a:solidFill>
                  <a:schemeClr val="tx1"/>
                </a:solidFill>
              </a:endParaRPr>
            </a:p>
          </p:txBody>
        </p:sp>
        <p:sp>
          <p:nvSpPr>
            <p:cNvPr id="22" name="Textfield placeholder"/>
            <p:cNvSpPr txBox="1">
              <a:spLocks/>
            </p:cNvSpPr>
            <p:nvPr/>
          </p:nvSpPr>
          <p:spPr>
            <a:xfrm>
              <a:off x="13773631" y="1006796"/>
              <a:ext cx="981061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400" b="0">
                  <a:solidFill>
                    <a:schemeClr val="tx1"/>
                  </a:solidFill>
                </a:rPr>
                <a:t>Niveau terug</a:t>
              </a:r>
              <a:endParaRPr lang="nl-NL" sz="1400" b="0" dirty="0">
                <a:solidFill>
                  <a:schemeClr val="tx1"/>
                </a:solidFill>
              </a:endParaRPr>
            </a:p>
          </p:txBody>
        </p:sp>
      </p:grpSp>
      <p:sp>
        <p:nvSpPr>
          <p:cNvPr id="58" name="Tijdelijke aanduiding voor tekst 57"/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1052708"/>
            <a:ext cx="11522075" cy="511314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Insert text</a:t>
            </a:r>
          </a:p>
          <a:p>
            <a:pPr lvl="1"/>
            <a:r>
              <a:rPr lang="nl-NL" noProof="0"/>
              <a:t>Second level</a:t>
            </a:r>
          </a:p>
          <a:p>
            <a:pPr lvl="2"/>
            <a:r>
              <a:rPr lang="nl-NL" noProof="0"/>
              <a:t>Third level</a:t>
            </a:r>
          </a:p>
          <a:p>
            <a:pPr lvl="3"/>
            <a:r>
              <a:rPr lang="nl-NL" noProof="0"/>
              <a:t>Fourth level </a:t>
            </a:r>
          </a:p>
          <a:p>
            <a:pPr lvl="4"/>
            <a:r>
              <a:rPr lang="nl-NL" noProof="0"/>
              <a:t>Fifth level (sub header)</a:t>
            </a:r>
          </a:p>
          <a:p>
            <a:pPr lvl="5"/>
            <a:r>
              <a:rPr lang="nl-NL" noProof="0"/>
              <a:t>Sixth level</a:t>
            </a:r>
          </a:p>
          <a:p>
            <a:pPr lvl="6"/>
            <a:r>
              <a:rPr lang="nl-NL" noProof="0"/>
              <a:t>Seventh level</a:t>
            </a:r>
          </a:p>
          <a:p>
            <a:pPr lvl="7"/>
            <a:r>
              <a:rPr lang="nl-NL" noProof="0"/>
              <a:t>Eighth level</a:t>
            </a:r>
          </a:p>
          <a:p>
            <a:pPr lvl="8"/>
            <a:r>
              <a:rPr lang="nl-NL" noProof="0"/>
              <a:t>Ninth level (sub header)</a:t>
            </a:r>
          </a:p>
        </p:txBody>
      </p:sp>
    </p:spTree>
    <p:extLst>
      <p:ext uri="{BB962C8B-B14F-4D97-AF65-F5344CB8AC3E}">
        <p14:creationId xmlns:p14="http://schemas.microsoft.com/office/powerpoint/2010/main" val="185573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eneral -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noProof="0" dirty="0"/>
              <a:t>Click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insert</a:t>
            </a:r>
            <a:r>
              <a:rPr lang="nl-NL" noProof="0" dirty="0"/>
              <a:t> a </a:t>
            </a:r>
            <a:r>
              <a:rPr lang="nl-NL" noProof="0" dirty="0" err="1"/>
              <a:t>title</a:t>
            </a:r>
            <a:endParaRPr lang="nl-NL" noProof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C30E-C46E-4D3A-B19B-8C18D06B42C1}" type="datetimeFigureOut">
              <a:rPr lang="nl-NL" smtClean="0"/>
              <a:t>2-2-2023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59BEE-0819-43FB-9C57-CDE22B681983}" type="slidenum">
              <a:rPr lang="nl-NL" smtClean="0"/>
              <a:t>‹nr.›</a:t>
            </a:fld>
            <a:endParaRPr lang="nl-NL"/>
          </a:p>
        </p:txBody>
      </p:sp>
      <p:sp>
        <p:nvSpPr>
          <p:cNvPr id="57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24550"/>
            <a:ext cx="3657600" cy="21775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latin typeface="Roboto Regular" charset="0"/>
              </a:defRPr>
            </a:lvl1pPr>
          </a:lstStyle>
          <a:p>
            <a:r>
              <a:rPr lang="nl-NL" noProof="0" dirty="0" err="1"/>
              <a:t>Insert</a:t>
            </a:r>
            <a:r>
              <a:rPr lang="nl-NL" noProof="0" dirty="0"/>
              <a:t> Image</a:t>
            </a:r>
          </a:p>
        </p:txBody>
      </p:sp>
      <p:sp>
        <p:nvSpPr>
          <p:cNvPr id="58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473480"/>
            <a:ext cx="2261286" cy="21775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latin typeface="Roboto Regular" charset="0"/>
              </a:defRPr>
            </a:lvl1pPr>
          </a:lstStyle>
          <a:p>
            <a:r>
              <a:rPr lang="nl-NL" noProof="0" dirty="0" err="1"/>
              <a:t>Insert</a:t>
            </a:r>
            <a:r>
              <a:rPr lang="nl-NL" noProof="0" dirty="0"/>
              <a:t> Image</a:t>
            </a:r>
          </a:p>
        </p:txBody>
      </p:sp>
      <p:sp>
        <p:nvSpPr>
          <p:cNvPr id="59" name="Picture Placeholder 14"/>
          <p:cNvSpPr>
            <a:spLocks noGrp="1"/>
          </p:cNvSpPr>
          <p:nvPr>
            <p:ph type="pic" sz="quarter" idx="15" hasCustomPrompt="1"/>
          </p:nvPr>
        </p:nvSpPr>
        <p:spPr>
          <a:xfrm>
            <a:off x="2335425" y="3473480"/>
            <a:ext cx="4077731" cy="21775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latin typeface="Roboto Regular" charset="0"/>
              </a:defRPr>
            </a:lvl1pPr>
          </a:lstStyle>
          <a:p>
            <a:r>
              <a:rPr lang="nl-NL" noProof="0" dirty="0" err="1"/>
              <a:t>Insert</a:t>
            </a:r>
            <a:r>
              <a:rPr lang="nl-NL" noProof="0" dirty="0"/>
              <a:t> Image</a:t>
            </a:r>
          </a:p>
        </p:txBody>
      </p:sp>
      <p:sp>
        <p:nvSpPr>
          <p:cNvPr id="60" name="Picture Placeholder 14"/>
          <p:cNvSpPr>
            <a:spLocks noGrp="1"/>
          </p:cNvSpPr>
          <p:nvPr>
            <p:ph type="pic" sz="quarter" idx="16" hasCustomPrompt="1"/>
          </p:nvPr>
        </p:nvSpPr>
        <p:spPr>
          <a:xfrm>
            <a:off x="3744098" y="1224550"/>
            <a:ext cx="2669058" cy="21775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latin typeface="Roboto Regular" charset="0"/>
              </a:defRPr>
            </a:lvl1pPr>
          </a:lstStyle>
          <a:p>
            <a:r>
              <a:rPr lang="nl-NL" noProof="0" dirty="0" err="1"/>
              <a:t>Insert</a:t>
            </a:r>
            <a:r>
              <a:rPr lang="nl-NL" noProof="0" dirty="0"/>
              <a:t> Image</a:t>
            </a:r>
          </a:p>
        </p:txBody>
      </p:sp>
      <p:sp>
        <p:nvSpPr>
          <p:cNvPr id="61" name="Picture Placeholder 14"/>
          <p:cNvSpPr>
            <a:spLocks noGrp="1"/>
          </p:cNvSpPr>
          <p:nvPr>
            <p:ph type="pic" sz="quarter" idx="17" hasCustomPrompt="1"/>
          </p:nvPr>
        </p:nvSpPr>
        <p:spPr>
          <a:xfrm>
            <a:off x="6487298" y="1224550"/>
            <a:ext cx="2669058" cy="44265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latin typeface="Roboto Regular" charset="0"/>
              </a:defRPr>
            </a:lvl1pPr>
          </a:lstStyle>
          <a:p>
            <a:r>
              <a:rPr lang="nl-NL" noProof="0" dirty="0" err="1"/>
              <a:t>Insert</a:t>
            </a:r>
            <a:r>
              <a:rPr lang="nl-NL" noProof="0" dirty="0"/>
              <a:t> Image</a:t>
            </a:r>
          </a:p>
        </p:txBody>
      </p:sp>
      <p:sp>
        <p:nvSpPr>
          <p:cNvPr id="62" name="Picture Placeholder 14"/>
          <p:cNvSpPr>
            <a:spLocks noGrp="1"/>
          </p:cNvSpPr>
          <p:nvPr>
            <p:ph type="pic" sz="quarter" idx="18" hasCustomPrompt="1"/>
          </p:nvPr>
        </p:nvSpPr>
        <p:spPr>
          <a:xfrm>
            <a:off x="9230498" y="1224550"/>
            <a:ext cx="2961502" cy="21775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latin typeface="Roboto Regular" charset="0"/>
              </a:defRPr>
            </a:lvl1pPr>
          </a:lstStyle>
          <a:p>
            <a:r>
              <a:rPr lang="nl-NL" noProof="0" dirty="0" err="1"/>
              <a:t>Insert</a:t>
            </a:r>
            <a:r>
              <a:rPr lang="nl-NL" noProof="0" dirty="0"/>
              <a:t> Image</a:t>
            </a:r>
          </a:p>
        </p:txBody>
      </p:sp>
      <p:sp>
        <p:nvSpPr>
          <p:cNvPr id="63" name="Picture Placeholder 14"/>
          <p:cNvSpPr>
            <a:spLocks noGrp="1"/>
          </p:cNvSpPr>
          <p:nvPr>
            <p:ph type="pic" sz="quarter" idx="19" hasCustomPrompt="1"/>
          </p:nvPr>
        </p:nvSpPr>
        <p:spPr>
          <a:xfrm>
            <a:off x="9230498" y="3473480"/>
            <a:ext cx="2961502" cy="21775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latin typeface="Roboto Regular" charset="0"/>
              </a:defRPr>
            </a:lvl1pPr>
          </a:lstStyle>
          <a:p>
            <a:r>
              <a:rPr lang="nl-NL" noProof="0" dirty="0" err="1"/>
              <a:t>Insert</a:t>
            </a:r>
            <a:r>
              <a:rPr lang="nl-NL" noProof="0" dirty="0"/>
              <a:t> Image</a:t>
            </a:r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84E77E7E-E1B6-46E4-BE76-918475A2EB3D}"/>
              </a:ext>
            </a:extLst>
          </p:cNvPr>
          <p:cNvGrpSpPr/>
          <p:nvPr/>
        </p:nvGrpSpPr>
        <p:grpSpPr>
          <a:xfrm>
            <a:off x="12361092" y="0"/>
            <a:ext cx="2773430" cy="4530930"/>
            <a:chOff x="12192000" y="1066500"/>
            <a:chExt cx="2773430" cy="4530930"/>
          </a:xfrm>
        </p:grpSpPr>
        <p:sp>
          <p:nvSpPr>
            <p:cNvPr id="14" name="Tekstvak 33">
              <a:extLst>
                <a:ext uri="{FF2B5EF4-FFF2-40B4-BE49-F238E27FC236}">
                  <a16:creationId xmlns:a16="http://schemas.microsoft.com/office/drawing/2014/main" id="{88F5AFC0-B525-40CA-A563-AA620E4B49FD}"/>
                </a:ext>
              </a:extLst>
            </p:cNvPr>
            <p:cNvSpPr txBox="1"/>
            <p:nvPr/>
          </p:nvSpPr>
          <p:spPr>
            <a:xfrm>
              <a:off x="12365810" y="2094086"/>
              <a:ext cx="2285302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  <a:t>Klik op het icoon om een afbeelding in te voegen.</a:t>
              </a:r>
            </a:p>
          </p:txBody>
        </p:sp>
        <p:sp>
          <p:nvSpPr>
            <p:cNvPr id="15" name="Tekstvak 33">
              <a:extLst>
                <a:ext uri="{FF2B5EF4-FFF2-40B4-BE49-F238E27FC236}">
                  <a16:creationId xmlns:a16="http://schemas.microsoft.com/office/drawing/2014/main" id="{9D84B762-3323-41AB-9731-19D2595B0FCA}"/>
                </a:ext>
              </a:extLst>
            </p:cNvPr>
            <p:cNvSpPr txBox="1"/>
            <p:nvPr/>
          </p:nvSpPr>
          <p:spPr>
            <a:xfrm>
              <a:off x="12365810" y="4233470"/>
              <a:ext cx="2142447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  <a:t>Zoek en selecteer de gewenste afbeelding.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  <a:t>´Invoegen´</a:t>
              </a:r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82BB9607-C524-4157-B8BF-2337EDF6180F}"/>
                </a:ext>
              </a:extLst>
            </p:cNvPr>
            <p:cNvSpPr/>
            <p:nvPr/>
          </p:nvSpPr>
          <p:spPr>
            <a:xfrm>
              <a:off x="12322794" y="1597809"/>
              <a:ext cx="288000" cy="288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nl-NL" sz="1050" noProof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07DA4390-082D-4E84-90E7-5C43C23217FD}"/>
                </a:ext>
              </a:extLst>
            </p:cNvPr>
            <p:cNvSpPr/>
            <p:nvPr/>
          </p:nvSpPr>
          <p:spPr>
            <a:xfrm>
              <a:off x="12322794" y="3759924"/>
              <a:ext cx="288000" cy="288000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91ADBE24-B7ED-4DE3-9EE6-29A52DA292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363259" y="5085783"/>
              <a:ext cx="1107757" cy="297656"/>
            </a:xfrm>
            <a:prstGeom prst="roundRect">
              <a:avLst>
                <a:gd name="adj" fmla="val 14496"/>
              </a:avLst>
            </a:prstGeom>
            <a:solidFill>
              <a:schemeClr val="bg2"/>
            </a:solidFill>
            <a:ln>
              <a:noFill/>
            </a:ln>
          </p:spPr>
        </p:pic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A19B480A-FDFB-40F7-B990-D2707DBD8D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432717" y="5126264"/>
              <a:ext cx="792088" cy="226219"/>
            </a:xfrm>
            <a:prstGeom prst="roundRect">
              <a:avLst>
                <a:gd name="adj" fmla="val 14496"/>
              </a:avLst>
            </a:prstGeom>
            <a:solidFill>
              <a:schemeClr val="bg2"/>
            </a:solidFill>
            <a:ln>
              <a:noFill/>
            </a:ln>
          </p:spPr>
        </p:pic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82343842-D836-4B8A-81E1-134D7AE3B048}"/>
                </a:ext>
              </a:extLst>
            </p:cNvPr>
            <p:cNvSpPr txBox="1"/>
            <p:nvPr/>
          </p:nvSpPr>
          <p:spPr>
            <a:xfrm>
              <a:off x="12445341" y="5120356"/>
              <a:ext cx="779464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>
                    <a:outerShdw blurRad="25400" algn="ctr" rotWithShape="0">
                      <a:prstClr val="white"/>
                    </a:outerShdw>
                  </a:effectLst>
                  <a:uLnTx/>
                  <a:uFillTx/>
                </a:rPr>
                <a:t>Invoegen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C9AE329A-74C5-408D-B82D-B2694DFF2337}"/>
                </a:ext>
              </a:extLst>
            </p:cNvPr>
            <p:cNvSpPr/>
            <p:nvPr/>
          </p:nvSpPr>
          <p:spPr>
            <a:xfrm>
              <a:off x="12192000" y="1066500"/>
              <a:ext cx="2773430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400" b="1" noProof="0" dirty="0">
                  <a:solidFill>
                    <a:schemeClr val="bg2"/>
                  </a:solidFill>
                </a:rPr>
                <a:t>AFBEELDING INVOEGEN</a:t>
              </a:r>
            </a:p>
          </p:txBody>
        </p:sp>
        <p:cxnSp>
          <p:nvCxnSpPr>
            <p:cNvPr id="22" name="Rechte verbindingslijn 21">
              <a:extLst>
                <a:ext uri="{FF2B5EF4-FFF2-40B4-BE49-F238E27FC236}">
                  <a16:creationId xmlns:a16="http://schemas.microsoft.com/office/drawing/2014/main" id="{C46A39EB-292E-46DB-80D0-EF0266AD9094}"/>
                </a:ext>
              </a:extLst>
            </p:cNvPr>
            <p:cNvCxnSpPr/>
            <p:nvPr/>
          </p:nvCxnSpPr>
          <p:spPr>
            <a:xfrm>
              <a:off x="12335679" y="1451486"/>
              <a:ext cx="2315433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Rechte verbindingslijn 22">
              <a:extLst>
                <a:ext uri="{FF2B5EF4-FFF2-40B4-BE49-F238E27FC236}">
                  <a16:creationId xmlns:a16="http://schemas.microsoft.com/office/drawing/2014/main" id="{DA65A405-E499-42CD-843B-E8AF42671EBA}"/>
                </a:ext>
              </a:extLst>
            </p:cNvPr>
            <p:cNvCxnSpPr/>
            <p:nvPr/>
          </p:nvCxnSpPr>
          <p:spPr>
            <a:xfrm>
              <a:off x="12335340" y="3657406"/>
              <a:ext cx="2315433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Rechte verbindingslijn 23">
              <a:extLst>
                <a:ext uri="{FF2B5EF4-FFF2-40B4-BE49-F238E27FC236}">
                  <a16:creationId xmlns:a16="http://schemas.microsoft.com/office/drawing/2014/main" id="{A4B79B61-DD56-497C-933C-B49220FDF234}"/>
                </a:ext>
              </a:extLst>
            </p:cNvPr>
            <p:cNvCxnSpPr/>
            <p:nvPr/>
          </p:nvCxnSpPr>
          <p:spPr>
            <a:xfrm>
              <a:off x="12335679" y="5597430"/>
              <a:ext cx="2315433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Afbeelding 24">
              <a:extLst>
                <a:ext uri="{FF2B5EF4-FFF2-40B4-BE49-F238E27FC236}">
                  <a16:creationId xmlns:a16="http://schemas.microsoft.com/office/drawing/2014/main" id="{BDF528AA-863C-4771-BD83-49939CD23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35340" y="2635003"/>
              <a:ext cx="715756" cy="6383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198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eneral -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34962" y="333375"/>
            <a:ext cx="11522076" cy="581025"/>
          </a:xfrm>
        </p:spPr>
        <p:txBody>
          <a:bodyPr/>
          <a:lstStyle/>
          <a:p>
            <a:r>
              <a:rPr lang="nl-NL" noProof="0"/>
              <a:t>Click to insert a title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2C30E-C46E-4D3A-B19B-8C18D06B42C1}" type="datetimeFigureOut">
              <a:rPr lang="nl-NL" smtClean="0"/>
              <a:t>2-2-2023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59BEE-0819-43FB-9C57-CDE22B681983}" type="slidenum">
              <a:rPr lang="nl-NL" smtClean="0"/>
              <a:t>‹nr.›</a:t>
            </a:fld>
            <a:endParaRPr lang="nl-NL"/>
          </a:p>
        </p:txBody>
      </p:sp>
      <p:sp>
        <p:nvSpPr>
          <p:cNvPr id="20" name="Tijdelijke aanduiding voor grafiek 19"/>
          <p:cNvSpPr>
            <a:spLocks noGrp="1"/>
          </p:cNvSpPr>
          <p:nvPr>
            <p:ph type="chart" sz="quarter" idx="13" hasCustomPrompt="1"/>
          </p:nvPr>
        </p:nvSpPr>
        <p:spPr>
          <a:xfrm>
            <a:off x="334962" y="1066800"/>
            <a:ext cx="11522076" cy="50752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Insert Graph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EA7E3796-F266-479F-9789-702A4B62F85E}"/>
              </a:ext>
            </a:extLst>
          </p:cNvPr>
          <p:cNvGrpSpPr/>
          <p:nvPr/>
        </p:nvGrpSpPr>
        <p:grpSpPr>
          <a:xfrm>
            <a:off x="12361092" y="0"/>
            <a:ext cx="2773430" cy="3435776"/>
            <a:chOff x="12192000" y="1066500"/>
            <a:chExt cx="2773430" cy="3435776"/>
          </a:xfrm>
        </p:grpSpPr>
        <p:sp>
          <p:nvSpPr>
            <p:cNvPr id="8" name="Tekstvak 33">
              <a:extLst>
                <a:ext uri="{FF2B5EF4-FFF2-40B4-BE49-F238E27FC236}">
                  <a16:creationId xmlns:a16="http://schemas.microsoft.com/office/drawing/2014/main" id="{FE3F371A-E4C4-4258-89D3-0A3E15D18C1C}"/>
                </a:ext>
              </a:extLst>
            </p:cNvPr>
            <p:cNvSpPr txBox="1"/>
            <p:nvPr/>
          </p:nvSpPr>
          <p:spPr>
            <a:xfrm>
              <a:off x="12365810" y="2094086"/>
              <a:ext cx="2285302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  <a:t>Klik op het icoon om een grafiek in te voegen.</a:t>
              </a:r>
            </a:p>
          </p:txBody>
        </p:sp>
        <p:sp>
          <p:nvSpPr>
            <p:cNvPr id="9" name="Tekstvak 33">
              <a:extLst>
                <a:ext uri="{FF2B5EF4-FFF2-40B4-BE49-F238E27FC236}">
                  <a16:creationId xmlns:a16="http://schemas.microsoft.com/office/drawing/2014/main" id="{89117A0C-03C7-4831-B754-1A50FCD85696}"/>
                </a:ext>
              </a:extLst>
            </p:cNvPr>
            <p:cNvSpPr txBox="1"/>
            <p:nvPr/>
          </p:nvSpPr>
          <p:spPr>
            <a:xfrm>
              <a:off x="12365810" y="3232533"/>
              <a:ext cx="2142447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nl-NL"/>
              </a:defPPr>
              <a:lvl1pPr lvl="0">
                <a:defRPr sz="2800">
                  <a:solidFill>
                    <a:prstClr val="white">
                      <a:lumMod val="75000"/>
                    </a:prstClr>
                  </a:solidFill>
                  <a:latin typeface="+mj-lt"/>
                  <a:ea typeface="Tahoma" pitchFamily="34" charset="0"/>
                  <a:cs typeface="Arial" pitchFamily="34" charset="0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  <a:t>Selecteer de gewenste grafiek. 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  <a:t>Klik 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Calibri"/>
                  <a:ea typeface="Tahoma" pitchFamily="34" charset="0"/>
                  <a:cs typeface="Arial" pitchFamily="34" charset="0"/>
                </a:rPr>
                <a:t>´Invoegen´</a:t>
              </a:r>
            </a:p>
          </p:txBody>
        </p:sp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6BE52BEC-7F7E-471C-99A6-A0D55D7EE94E}"/>
                </a:ext>
              </a:extLst>
            </p:cNvPr>
            <p:cNvSpPr/>
            <p:nvPr/>
          </p:nvSpPr>
          <p:spPr>
            <a:xfrm>
              <a:off x="12322794" y="1597809"/>
              <a:ext cx="288000" cy="288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nl-NL" sz="1050" noProof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64EEC9D2-8DDD-4A7A-A14C-02E0C2F743D3}"/>
                </a:ext>
              </a:extLst>
            </p:cNvPr>
            <p:cNvSpPr/>
            <p:nvPr/>
          </p:nvSpPr>
          <p:spPr>
            <a:xfrm>
              <a:off x="12322794" y="2758987"/>
              <a:ext cx="288000" cy="288000"/>
            </a:xfrm>
            <a:prstGeom prst="ellipse">
              <a:avLst/>
            </a:prstGeom>
            <a:solidFill>
              <a:schemeClr val="bg2"/>
            </a:solidFill>
            <a:ln w="25400" cap="flat" cmpd="sng" algn="ctr">
              <a:noFill/>
              <a:prstDash val="solid"/>
            </a:ln>
            <a:effectLst/>
          </p:spPr>
          <p:txBody>
            <a:bodyPr lIns="0" tIns="36000" rIns="0" bIns="432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</a:rPr>
                <a:t>2</a:t>
              </a:r>
            </a:p>
          </p:txBody>
        </p:sp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8BC544CE-CFD7-4991-90E6-96A9298587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363259" y="4084846"/>
              <a:ext cx="1107757" cy="297656"/>
            </a:xfrm>
            <a:prstGeom prst="roundRect">
              <a:avLst>
                <a:gd name="adj" fmla="val 14496"/>
              </a:avLst>
            </a:prstGeom>
            <a:solidFill>
              <a:schemeClr val="bg2"/>
            </a:solidFill>
            <a:ln>
              <a:noFill/>
            </a:ln>
          </p:spPr>
        </p:pic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4B181030-94A9-4E85-9846-37F615913E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432717" y="4120564"/>
              <a:ext cx="792088" cy="226219"/>
            </a:xfrm>
            <a:prstGeom prst="roundRect">
              <a:avLst>
                <a:gd name="adj" fmla="val 14496"/>
              </a:avLst>
            </a:prstGeom>
            <a:solidFill>
              <a:schemeClr val="bg2"/>
            </a:solidFill>
            <a:ln>
              <a:noFill/>
            </a:ln>
          </p:spPr>
        </p:pic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88F83AEF-1B21-42AB-9D09-0DF7D68E8AF7}"/>
                </a:ext>
              </a:extLst>
            </p:cNvPr>
            <p:cNvSpPr txBox="1"/>
            <p:nvPr/>
          </p:nvSpPr>
          <p:spPr>
            <a:xfrm>
              <a:off x="12445341" y="4119419"/>
              <a:ext cx="779464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005634">
                      <a:lumMod val="25000"/>
                    </a:srgbClr>
                  </a:solidFill>
                  <a:effectLst>
                    <a:outerShdw blurRad="25400" algn="ctr" rotWithShape="0">
                      <a:prstClr val="white"/>
                    </a:outerShdw>
                  </a:effectLst>
                  <a:uLnTx/>
                  <a:uFillTx/>
                </a:rPr>
                <a:t>Invoegen</a:t>
              </a: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9E001BB5-C0E5-4E39-BFB0-E5418E87172C}"/>
                </a:ext>
              </a:extLst>
            </p:cNvPr>
            <p:cNvSpPr/>
            <p:nvPr/>
          </p:nvSpPr>
          <p:spPr>
            <a:xfrm>
              <a:off x="12192000" y="1066500"/>
              <a:ext cx="2773430" cy="387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t"/>
            <a:lstStyle/>
            <a:p>
              <a:pPr algn="l"/>
              <a:r>
                <a:rPr lang="nl-NL" sz="1400" b="1" noProof="0" dirty="0">
                  <a:solidFill>
                    <a:schemeClr val="bg2"/>
                  </a:solidFill>
                </a:rPr>
                <a:t>GRAFIEK INVOEGEN</a:t>
              </a:r>
            </a:p>
          </p:txBody>
        </p:sp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id="{0429FD01-98E7-482F-A6D0-AC8DA847F294}"/>
                </a:ext>
              </a:extLst>
            </p:cNvPr>
            <p:cNvCxnSpPr/>
            <p:nvPr/>
          </p:nvCxnSpPr>
          <p:spPr>
            <a:xfrm>
              <a:off x="12335679" y="1451486"/>
              <a:ext cx="2315433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chte verbindingslijn 16">
              <a:extLst>
                <a:ext uri="{FF2B5EF4-FFF2-40B4-BE49-F238E27FC236}">
                  <a16:creationId xmlns:a16="http://schemas.microsoft.com/office/drawing/2014/main" id="{F3E0448B-C668-4E0E-B0FF-E47069353FA5}"/>
                </a:ext>
              </a:extLst>
            </p:cNvPr>
            <p:cNvCxnSpPr/>
            <p:nvPr/>
          </p:nvCxnSpPr>
          <p:spPr>
            <a:xfrm>
              <a:off x="12335340" y="2656469"/>
              <a:ext cx="2315433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chte verbindingslijn 17">
              <a:extLst>
                <a:ext uri="{FF2B5EF4-FFF2-40B4-BE49-F238E27FC236}">
                  <a16:creationId xmlns:a16="http://schemas.microsoft.com/office/drawing/2014/main" id="{7908DBBE-CC98-4EC3-92BF-7F382FC117E3}"/>
                </a:ext>
              </a:extLst>
            </p:cNvPr>
            <p:cNvCxnSpPr/>
            <p:nvPr/>
          </p:nvCxnSpPr>
          <p:spPr>
            <a:xfrm>
              <a:off x="12291685" y="4502276"/>
              <a:ext cx="2315433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5030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34963" y="333375"/>
            <a:ext cx="11522075" cy="5810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l-NL" noProof="0"/>
              <a:t>Click to insert a title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53654" y="1066500"/>
            <a:ext cx="11503384" cy="50755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noProof="0"/>
              <a:t>Insert text</a:t>
            </a:r>
          </a:p>
          <a:p>
            <a:pPr lvl="1"/>
            <a:r>
              <a:rPr lang="nl-NL" noProof="0"/>
              <a:t>Second level</a:t>
            </a:r>
          </a:p>
          <a:p>
            <a:pPr lvl="2"/>
            <a:r>
              <a:rPr lang="nl-NL" noProof="0"/>
              <a:t>Third level</a:t>
            </a:r>
          </a:p>
          <a:p>
            <a:pPr lvl="3"/>
            <a:r>
              <a:rPr lang="nl-NL" noProof="0"/>
              <a:t>Fourth level </a:t>
            </a:r>
          </a:p>
          <a:p>
            <a:pPr lvl="4"/>
            <a:r>
              <a:rPr lang="nl-NL" noProof="0"/>
              <a:t>Fifth level (sub header)</a:t>
            </a:r>
          </a:p>
          <a:p>
            <a:pPr lvl="5"/>
            <a:r>
              <a:rPr lang="nl-NL" noProof="0"/>
              <a:t>Sixth level</a:t>
            </a:r>
          </a:p>
          <a:p>
            <a:pPr lvl="6"/>
            <a:r>
              <a:rPr lang="nl-NL" noProof="0"/>
              <a:t>Seventh level</a:t>
            </a:r>
          </a:p>
          <a:p>
            <a:pPr lvl="7"/>
            <a:r>
              <a:rPr lang="nl-NL" noProof="0"/>
              <a:t>Eighth level</a:t>
            </a:r>
          </a:p>
          <a:p>
            <a:pPr lvl="8"/>
            <a:r>
              <a:rPr lang="nl-NL" noProof="0"/>
              <a:t>Ninth level (sub header)</a:t>
            </a:r>
          </a:p>
          <a:p>
            <a:pPr lvl="0"/>
            <a:endParaRPr lang="nl-NL" noProof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58454" y="6420328"/>
            <a:ext cx="212284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2C30E-C46E-4D3A-B19B-8C18D06B42C1}" type="datetimeFigureOut">
              <a:rPr lang="nl-NL" smtClean="0"/>
              <a:t>2-2-2023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781300" y="6420328"/>
            <a:ext cx="66484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0" y="6420328"/>
            <a:ext cx="3536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59BEE-0819-43FB-9C57-CDE22B681983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307" y="6361321"/>
            <a:ext cx="1033731" cy="32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52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34988" marR="0" indent="-268288" algn="l" defTabSz="914400" rtl="0" eaLnBrk="1" fontAlgn="auto" latinLnBrk="0" hangingPunct="1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Tx/>
        <a:buFont typeface="Arial" panose="020B0604020202020204" pitchFamily="34" charset="0"/>
        <a:buChar char="&gt;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1688" indent="-266700" algn="l" defTabSz="914400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&gt;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0" marR="0" indent="0" algn="l" defTabSz="914400" rtl="0" eaLnBrk="1" fontAlgn="auto" latinLnBrk="0" hangingPunct="1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Tx/>
        <a:buFont typeface="Arial" panose="020B0604020202020204" pitchFamily="34" charset="0"/>
        <a:buNone/>
        <a:tabLst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66700" indent="-266700" algn="l" defTabSz="914400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534988" indent="-268288" algn="l" defTabSz="914400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&gt;"/>
        <a:tabLst>
          <a:tab pos="1077913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801688" indent="-447675" algn="l" defTabSz="914400" rtl="0" eaLnBrk="1" latinLnBrk="0" hangingPunct="1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5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8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0">
          <p15:clr>
            <a:srgbClr val="F26B43"/>
          </p15:clr>
        </p15:guide>
        <p15:guide id="6" orient="horz" pos="4110">
          <p15:clr>
            <a:srgbClr val="F26B43"/>
          </p15:clr>
        </p15:guide>
        <p15:guide id="7" orient="horz" pos="4178">
          <p15:clr>
            <a:srgbClr val="F26B43"/>
          </p15:clr>
        </p15:guide>
        <p15:guide id="8" pos="3772">
          <p15:clr>
            <a:srgbClr val="F26B43"/>
          </p15:clr>
        </p15:guide>
        <p15:guide id="9" pos="3908">
          <p15:clr>
            <a:srgbClr val="F26B43"/>
          </p15:clr>
        </p15:guide>
        <p15:guide id="10" orient="horz" pos="663">
          <p15:clr>
            <a:srgbClr val="F26B43"/>
          </p15:clr>
        </p15:guide>
        <p15:guide id="11" orient="horz" pos="38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B15A2B-8157-F35F-1599-2E2D253D3D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Training Veevoeding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3FBEB94-7EE8-106E-F791-3368C93571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err="1"/>
              <a:t>Koesignalen</a:t>
            </a:r>
            <a:r>
              <a:rPr lang="nl-NL" dirty="0"/>
              <a:t> &amp; Gezondheid</a:t>
            </a:r>
          </a:p>
        </p:txBody>
      </p:sp>
    </p:spTree>
    <p:extLst>
      <p:ext uri="{BB962C8B-B14F-4D97-AF65-F5344CB8AC3E}">
        <p14:creationId xmlns:p14="http://schemas.microsoft.com/office/powerpoint/2010/main" val="2398477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30E2BC2-F4D2-8D6B-B680-866B8C9E9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Naar Buiten!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2456094-571E-BA5B-0B62-48FF31237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Eerste indruk</a:t>
            </a:r>
          </a:p>
          <a:p>
            <a:pPr marL="0" indent="0">
              <a:buNone/>
            </a:pPr>
            <a:r>
              <a:rPr lang="nl-NL" dirty="0" err="1"/>
              <a:t>Pensvulling</a:t>
            </a:r>
            <a:endParaRPr lang="nl-NL" dirty="0"/>
          </a:p>
          <a:p>
            <a:pPr marL="0" indent="0">
              <a:buNone/>
            </a:pPr>
            <a:r>
              <a:rPr lang="nl-NL" dirty="0"/>
              <a:t>Haarkleed</a:t>
            </a:r>
          </a:p>
          <a:p>
            <a:pPr marL="0" indent="0">
              <a:buNone/>
            </a:pPr>
            <a:r>
              <a:rPr lang="nl-NL" dirty="0"/>
              <a:t>Mestscore</a:t>
            </a:r>
          </a:p>
          <a:p>
            <a:pPr marL="0" indent="0">
              <a:buNone/>
            </a:pPr>
            <a:r>
              <a:rPr lang="nl-NL" dirty="0"/>
              <a:t>Locomotie score/ Klauwen</a:t>
            </a:r>
          </a:p>
          <a:p>
            <a:pPr marL="0" indent="0">
              <a:buNone/>
            </a:pPr>
            <a:r>
              <a:rPr lang="nl-NL" dirty="0"/>
              <a:t>Vreet signalen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4093D65-A9D6-2606-7F42-EFCA21F33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35" y="802231"/>
            <a:ext cx="4870616" cy="300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184062" y="2223820"/>
            <a:ext cx="5443538" cy="581025"/>
          </a:xfrm>
        </p:spPr>
        <p:txBody>
          <a:bodyPr/>
          <a:lstStyle/>
          <a:p>
            <a:r>
              <a:rPr lang="nl-NL" dirty="0"/>
              <a:t>VRAGEN?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6618983" y="4477520"/>
            <a:ext cx="5443538" cy="5075508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7" name="Tijdelijke aanduiding voor afbeelding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8"/>
          <a:stretch/>
        </p:blipFill>
        <p:spPr/>
      </p:pic>
    </p:spTree>
    <p:extLst>
      <p:ext uri="{BB962C8B-B14F-4D97-AF65-F5344CB8AC3E}">
        <p14:creationId xmlns:p14="http://schemas.microsoft.com/office/powerpoint/2010/main" val="253542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3DE81868-06B0-1B4E-7EDD-6528CEC7B5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3305" y="72849"/>
            <a:ext cx="10015671" cy="688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4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A4EF17-5928-D6E7-B3C6-FE28FA5E7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59012"/>
            <a:ext cx="11522075" cy="581025"/>
          </a:xfrm>
        </p:spPr>
        <p:txBody>
          <a:bodyPr/>
          <a:lstStyle/>
          <a:p>
            <a:r>
              <a:rPr lang="nl-NL" dirty="0"/>
              <a:t>Conditie score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2093FD-9088-0DF2-22EC-5739A000A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NL" sz="1800" dirty="0"/>
              <a:t>Score is gebaseerd op de hoeveelheid vetreserves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dirty="0"/>
              <a:t>koekoeksgaten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1800" dirty="0" err="1"/>
              <a:t>Bespiering</a:t>
            </a:r>
            <a:r>
              <a:rPr lang="nl-NL" sz="1800" dirty="0"/>
              <a:t> gebruiken als afronding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dirty="0"/>
              <a:t>rug, lendenen en dijen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1800" dirty="0"/>
              <a:t>NEB invloed op weerstand en vruchtbaarheid van de koe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1800" dirty="0"/>
              <a:t>Interen na kalven proberen te beperken tot 0,5 punt, max 1 punt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1800" dirty="0"/>
              <a:t>Negatieve invloed op rantsoenefficiëntie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8563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A4EF17-5928-D6E7-B3C6-FE28FA5E7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59012"/>
            <a:ext cx="11522075" cy="581025"/>
          </a:xfrm>
        </p:spPr>
        <p:txBody>
          <a:bodyPr/>
          <a:lstStyle/>
          <a:p>
            <a:r>
              <a:rPr lang="nl-NL" dirty="0"/>
              <a:t>Conditie score variatie!?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2093FD-9088-0DF2-22EC-5739A000A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NL" dirty="0"/>
              <a:t>Negatieve energie balans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Type van de koe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Pens verzuring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Klauwgezondheid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TKT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239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Afbeelding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" t="13408" r="-1832" b="36564"/>
          <a:stretch/>
        </p:blipFill>
        <p:spPr bwMode="auto">
          <a:xfrm>
            <a:off x="100013" y="1128714"/>
            <a:ext cx="6172199" cy="438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/>
          <a:srcRect l="3324" t="57220"/>
          <a:stretch/>
        </p:blipFill>
        <p:spPr>
          <a:xfrm>
            <a:off x="6140125" y="1128714"/>
            <a:ext cx="6051875" cy="3300413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Mestscores</a:t>
            </a:r>
          </a:p>
        </p:txBody>
      </p:sp>
    </p:spTree>
    <p:extLst>
      <p:ext uri="{BB962C8B-B14F-4D97-AF65-F5344CB8AC3E}">
        <p14:creationId xmlns:p14="http://schemas.microsoft.com/office/powerpoint/2010/main" val="1968690927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36675"/>
            <a:ext cx="9144000" cy="418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5632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489"/>
            <a:ext cx="9144000" cy="667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485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DE52C77-854C-3B14-98D8-CDB110542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075" y="1131609"/>
            <a:ext cx="7249850" cy="459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456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30E2BC2-F4D2-8D6B-B680-866B8C9E9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Naar Buiten!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2456094-571E-BA5B-0B62-48FF31237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Pensscore</a:t>
            </a:r>
            <a:r>
              <a:rPr lang="nl-NL" dirty="0"/>
              <a:t> kaart</a:t>
            </a:r>
          </a:p>
          <a:p>
            <a:r>
              <a:rPr lang="nl-NL" dirty="0"/>
              <a:t>Ronde over het bedrijf</a:t>
            </a:r>
          </a:p>
          <a:p>
            <a:r>
              <a:rPr lang="nl-NL" dirty="0"/>
              <a:t>Opdracht Wat zien jullie: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4093D65-A9D6-2606-7F42-EFCA21F33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35" y="802231"/>
            <a:ext cx="4870616" cy="300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17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ema2">
  <a:themeElements>
    <a:clrScheme name="Agrifirm">
      <a:dk1>
        <a:sysClr val="windowText" lastClr="000000"/>
      </a:dk1>
      <a:lt1>
        <a:sysClr val="window" lastClr="FFFFFF"/>
      </a:lt1>
      <a:dk2>
        <a:srgbClr val="A5A4A4"/>
      </a:dk2>
      <a:lt2>
        <a:srgbClr val="AECD60"/>
      </a:lt2>
      <a:accent1>
        <a:srgbClr val="007F2D"/>
      </a:accent1>
      <a:accent2>
        <a:srgbClr val="FFCC00"/>
      </a:accent2>
      <a:accent3>
        <a:srgbClr val="743E24"/>
      </a:accent3>
      <a:accent4>
        <a:srgbClr val="CC933C"/>
      </a:accent4>
      <a:accent5>
        <a:srgbClr val="FFD862"/>
      </a:accent5>
      <a:accent6>
        <a:srgbClr val="FFE8B6"/>
      </a:accent6>
      <a:hlink>
        <a:srgbClr val="000000"/>
      </a:hlink>
      <a:folHlink>
        <a:srgbClr val="000000"/>
      </a:folHlink>
    </a:clrScheme>
    <a:fontScheme name="Agrifir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hema2" id="{3BFDE277-489B-4859-AB3C-12A59DEC34CF}" vid="{6324AC43-5525-4756-A480-7A18610C9960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Thema2</Template>
  <TotalTime>0</TotalTime>
  <Words>97</Words>
  <Application>Microsoft Office PowerPoint</Application>
  <PresentationFormat>Breedbeeld</PresentationFormat>
  <Paragraphs>30</Paragraphs>
  <Slides>11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6" baseType="lpstr">
      <vt:lpstr>Arial</vt:lpstr>
      <vt:lpstr>Calibri</vt:lpstr>
      <vt:lpstr>Roboto Regular</vt:lpstr>
      <vt:lpstr>Wingdings</vt:lpstr>
      <vt:lpstr>Thema2</vt:lpstr>
      <vt:lpstr>Training Veevoeding</vt:lpstr>
      <vt:lpstr>PowerPoint-presentatie</vt:lpstr>
      <vt:lpstr>Conditie score</vt:lpstr>
      <vt:lpstr>Conditie score variatie!?</vt:lpstr>
      <vt:lpstr>Mestscores</vt:lpstr>
      <vt:lpstr>PowerPoint-presentatie</vt:lpstr>
      <vt:lpstr>PowerPoint-presentatie</vt:lpstr>
      <vt:lpstr>PowerPoint-presentatie</vt:lpstr>
      <vt:lpstr>Naar Buiten!</vt:lpstr>
      <vt:lpstr>Naar Buiten!</vt:lpstr>
      <vt:lpstr>VRAGEN?</vt:lpstr>
    </vt:vector>
  </TitlesOfParts>
  <Company>Agrifirm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Training Veevoeding</dc:title>
  <dc:creator>Joost van Bommel</dc:creator>
  <cp:lastModifiedBy>Angelique Withaar</cp:lastModifiedBy>
  <cp:revision>7</cp:revision>
  <cp:lastPrinted>2022-10-12T06:37:44Z</cp:lastPrinted>
  <dcterms:created xsi:type="dcterms:W3CDTF">2022-10-10T08:39:34Z</dcterms:created>
  <dcterms:modified xsi:type="dcterms:W3CDTF">2023-02-02T13:49:42Z</dcterms:modified>
</cp:coreProperties>
</file>